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7" r:id="rId3"/>
    <p:sldId id="256" r:id="rId5"/>
    <p:sldId id="257" r:id="rId6"/>
    <p:sldId id="258" r:id="rId7"/>
    <p:sldId id="303" r:id="rId8"/>
    <p:sldId id="274" r:id="rId9"/>
    <p:sldId id="275" r:id="rId10"/>
    <p:sldId id="263" r:id="rId11"/>
    <p:sldId id="278" r:id="rId12"/>
    <p:sldId id="279" r:id="rId13"/>
    <p:sldId id="301" r:id="rId14"/>
    <p:sldId id="259" r:id="rId15"/>
    <p:sldId id="260" r:id="rId16"/>
    <p:sldId id="261" r:id="rId17"/>
    <p:sldId id="262" r:id="rId18"/>
    <p:sldId id="302" r:id="rId19"/>
    <p:sldId id="264" r:id="rId20"/>
    <p:sldId id="266" r:id="rId21"/>
    <p:sldId id="267" r:id="rId22"/>
    <p:sldId id="269" r:id="rId23"/>
    <p:sldId id="270" r:id="rId24"/>
  </p:sldIdLst>
  <p:sldSz cx="18288000" cy="10287000"/>
  <p:notesSz cx="6858000" cy="9144000"/>
  <p:embeddedFontLst>
    <p:embeddedFont>
      <p:font typeface="Muli" panose="00000500000000000000"/>
      <p:regular r:id="rId29"/>
    </p:embeddedFont>
    <p:embeddedFont>
      <p:font typeface="Muli Semi-Bold" panose="00000700000000000000"/>
      <p:bold r:id="rId30"/>
    </p:embeddedFont>
    <p:embeddedFont>
      <p:font typeface="Muli Extra-Light" panose="00000300000000000000"/>
      <p:regular r:id="rId31"/>
    </p:embeddedFont>
    <p:embeddedFont>
      <p:font typeface="Muli" panose="00000500000000000000" charset="0"/>
      <p:regular r:id="rId32"/>
    </p:embeddedFont>
    <p:embeddedFont>
      <p:font typeface="Calibri" panose="020F0502020204030204" charset="0"/>
      <p:regular r:id="rId33"/>
      <p:bold r:id="rId34"/>
      <p:italic r:id="rId35"/>
      <p:boldItalic r:id="rId36"/>
    </p:embeddedFont>
    <p:embeddedFont>
      <p:font typeface="Muli Extra-Light" panose="00000300000000000000"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5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52" autoAdjust="0"/>
  </p:normalViewPr>
  <p:slideViewPr>
    <p:cSldViewPr showGuides="1">
      <p:cViewPr>
        <p:scale>
          <a:sx n="50" d="100"/>
          <a:sy n="50" d="100"/>
        </p:scale>
        <p:origin x="874" y="235"/>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EF25B-4AAE-43C6-AB51-24D25A736EA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AF4FC-A368-40AD-8488-DA860D7DB10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AF4FC-A368-40AD-8488-DA860D7DB10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H="1" flipV="1">
            <a:off x="12005736" y="2857500"/>
            <a:ext cx="7641615" cy="6324600"/>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1"/>
            <a:stretch>
              <a:fillRect/>
            </a:stretch>
          </a:blipFill>
        </p:spPr>
      </p:sp>
      <p:grpSp>
        <p:nvGrpSpPr>
          <p:cNvPr id="3" name="Group 3"/>
          <p:cNvGrpSpPr/>
          <p:nvPr/>
        </p:nvGrpSpPr>
        <p:grpSpPr>
          <a:xfrm>
            <a:off x="990600" y="2031862"/>
            <a:ext cx="16459200" cy="6473557"/>
            <a:chOff x="0" y="0"/>
            <a:chExt cx="20932512" cy="8631408"/>
          </a:xfrm>
        </p:grpSpPr>
        <p:sp>
          <p:nvSpPr>
            <p:cNvPr id="4" name="TextBox 4"/>
            <p:cNvSpPr txBox="1"/>
            <p:nvPr/>
          </p:nvSpPr>
          <p:spPr>
            <a:xfrm>
              <a:off x="0" y="0"/>
              <a:ext cx="20932512" cy="2462106"/>
            </a:xfrm>
            <a:prstGeom prst="rect">
              <a:avLst/>
            </a:prstGeom>
          </p:spPr>
          <p:txBody>
            <a:bodyPr wrap="square" lIns="0" tIns="0" rIns="0" bIns="0" rtlCol="0" anchor="t">
              <a:spAutoFit/>
            </a:bodyPr>
            <a:lstStyle/>
            <a:p>
              <a:pPr>
                <a:lnSpc>
                  <a:spcPts val="3600"/>
                </a:lnSpc>
              </a:pPr>
              <a:r>
                <a:rPr lang="en-US" sz="3000" dirty="0" smtClean="0">
                  <a:solidFill>
                    <a:srgbClr val="10B5BF"/>
                  </a:solidFill>
                  <a:latin typeface="Muli" panose="00000500000000000000"/>
                </a:rPr>
                <a:t>Đề </a:t>
              </a:r>
              <a:r>
                <a:rPr lang="en-US" sz="3000" dirty="0">
                  <a:solidFill>
                    <a:srgbClr val="10B5BF"/>
                  </a:solidFill>
                  <a:latin typeface="Muli" panose="00000500000000000000"/>
                </a:rPr>
                <a:t>4</a:t>
              </a:r>
              <a:r>
                <a:rPr lang="vi-VN" sz="3000" dirty="0" smtClean="0">
                  <a:solidFill>
                    <a:srgbClr val="10B5BF"/>
                  </a:solidFill>
                  <a:latin typeface="Muli" panose="00000500000000000000"/>
                </a:rPr>
                <a:t> </a:t>
              </a:r>
              <a:r>
                <a:rPr lang="en-US" altLang="vi-VN" sz="3000" dirty="0" smtClean="0">
                  <a:solidFill>
                    <a:srgbClr val="10B5BF"/>
                  </a:solidFill>
                  <a:latin typeface="Muli" panose="00000500000000000000"/>
                </a:rPr>
                <a:t>(Ứ</a:t>
              </a:r>
              <a:r>
                <a:rPr lang="vi-VN" sz="3000" dirty="0" smtClean="0">
                  <a:solidFill>
                    <a:srgbClr val="10B5BF"/>
                  </a:solidFill>
                  <a:latin typeface="Muli" panose="00000500000000000000"/>
                </a:rPr>
                <a:t>ng </a:t>
              </a:r>
              <a:r>
                <a:rPr lang="vi-VN" sz="3000" dirty="0">
                  <a:solidFill>
                    <a:srgbClr val="10B5BF"/>
                  </a:solidFill>
                  <a:latin typeface="Muli" panose="00000500000000000000"/>
                </a:rPr>
                <a:t>dụng </a:t>
              </a:r>
              <a:r>
                <a:rPr lang="en-US" altLang="vi-VN" sz="3000" dirty="0">
                  <a:solidFill>
                    <a:srgbClr val="10B5BF"/>
                  </a:solidFill>
                  <a:latin typeface="Muli" panose="00000500000000000000"/>
                </a:rPr>
                <a:t>học từ vựng)</a:t>
              </a:r>
              <a:r>
                <a:rPr lang="vi-VN" sz="3000" dirty="0">
                  <a:solidFill>
                    <a:srgbClr val="10B5BF"/>
                  </a:solidFill>
                  <a:latin typeface="Muli" panose="00000500000000000000"/>
                </a:rPr>
                <a:t>: </a:t>
              </a:r>
              <a:r>
                <a:rPr sz="3000" dirty="0">
                  <a:solidFill>
                    <a:srgbClr val="10B5BF"/>
                  </a:solidFill>
                  <a:latin typeface="Muli" panose="00000500000000000000"/>
                </a:rPr>
                <a:t>Tạo một ứng dụng giúp người dùng học từ vựng mới mỗi ngày. Cung cấp tính năng kiểm tra và theo dõi tiến trình học</a:t>
              </a:r>
              <a:r>
                <a:rPr lang="en-US" sz="3000" dirty="0">
                  <a:solidFill>
                    <a:srgbClr val="10B5BF"/>
                  </a:solidFill>
                  <a:latin typeface="Muli" panose="00000500000000000000"/>
                </a:rPr>
                <a:t>.</a:t>
              </a:r>
              <a:endParaRPr sz="3000" dirty="0">
                <a:solidFill>
                  <a:srgbClr val="10B5BF"/>
                </a:solidFill>
                <a:latin typeface="Muli" panose="00000500000000000000"/>
              </a:endParaRPr>
            </a:p>
            <a:p>
              <a:pPr>
                <a:lnSpc>
                  <a:spcPts val="3600"/>
                </a:lnSpc>
              </a:pPr>
              <a:endParaRPr lang="vi-VN" sz="3000" dirty="0">
                <a:solidFill>
                  <a:srgbClr val="10B5BF"/>
                </a:solidFill>
                <a:latin typeface="Muli" panose="00000500000000000000"/>
              </a:endParaRPr>
            </a:p>
            <a:p>
              <a:pPr>
                <a:lnSpc>
                  <a:spcPts val="3600"/>
                </a:lnSpc>
              </a:pPr>
              <a:r>
                <a:rPr lang="en-US" altLang="vi-VN" sz="3000" dirty="0">
                  <a:solidFill>
                    <a:srgbClr val="10B5BF"/>
                  </a:solidFill>
                  <a:latin typeface="Muli" panose="00000500000000000000"/>
                </a:rPr>
                <a:t>Các thành viên trong nhóm</a:t>
              </a:r>
              <a:endParaRPr lang="en-US" altLang="vi-VN" sz="3000" dirty="0">
                <a:solidFill>
                  <a:srgbClr val="10B5BF"/>
                </a:solidFill>
                <a:latin typeface="Muli" panose="00000500000000000000"/>
              </a:endParaRPr>
            </a:p>
          </p:txBody>
        </p:sp>
        <p:sp>
          <p:nvSpPr>
            <p:cNvPr id="5" name="TextBox 5"/>
            <p:cNvSpPr txBox="1"/>
            <p:nvPr/>
          </p:nvSpPr>
          <p:spPr>
            <a:xfrm>
              <a:off x="484550" y="2023730"/>
              <a:ext cx="13761188" cy="5266398"/>
            </a:xfrm>
            <a:prstGeom prst="rect">
              <a:avLst/>
            </a:prstGeom>
          </p:spPr>
          <p:txBody>
            <a:bodyPr wrap="square" lIns="0" tIns="0" rIns="0" bIns="0" rtlCol="0" anchor="t">
              <a:spAutoFit/>
            </a:bodyPr>
            <a:lstStyle/>
            <a:p>
              <a:pPr>
                <a:lnSpc>
                  <a:spcPts val="15400"/>
                </a:lnSpc>
              </a:pPr>
              <a:r>
                <a:rPr lang="en-US" sz="5400" dirty="0" err="1" smtClean="0">
                  <a:solidFill>
                    <a:srgbClr val="FFFFFF"/>
                  </a:solidFill>
                  <a:latin typeface="Muli Semi-Bold" panose="00000700000000000000"/>
                </a:rPr>
                <a:t>Tăng</a:t>
              </a:r>
              <a:r>
                <a:rPr lang="en-US" sz="5400" dirty="0" smtClean="0">
                  <a:solidFill>
                    <a:srgbClr val="FFFFFF"/>
                  </a:solidFill>
                  <a:latin typeface="Muli Semi-Bold" panose="00000700000000000000"/>
                </a:rPr>
                <a:t> </a:t>
              </a:r>
              <a:r>
                <a:rPr lang="en-US" sz="5400" dirty="0" err="1" smtClean="0">
                  <a:solidFill>
                    <a:srgbClr val="FFFFFF"/>
                  </a:solidFill>
                  <a:latin typeface="Muli Semi-Bold" panose="00000700000000000000"/>
                </a:rPr>
                <a:t>Chí</a:t>
              </a:r>
              <a:r>
                <a:rPr lang="en-US" sz="5400" dirty="0" smtClean="0">
                  <a:solidFill>
                    <a:srgbClr val="FFFFFF"/>
                  </a:solidFill>
                  <a:latin typeface="Muli Semi-Bold" panose="00000700000000000000"/>
                </a:rPr>
                <a:t> </a:t>
              </a:r>
              <a:r>
                <a:rPr lang="en-US" sz="5400" dirty="0" err="1" smtClean="0">
                  <a:solidFill>
                    <a:srgbClr val="FFFFFF"/>
                  </a:solidFill>
                  <a:latin typeface="Muli Semi-Bold" panose="00000700000000000000"/>
                </a:rPr>
                <a:t>Hào</a:t>
              </a:r>
              <a:r>
                <a:rPr lang="en-US" sz="5400" dirty="0" smtClean="0">
                  <a:solidFill>
                    <a:srgbClr val="FFFFFF"/>
                  </a:solidFill>
                  <a:latin typeface="Muli Semi-Bold" panose="00000700000000000000"/>
                </a:rPr>
                <a:t> </a:t>
              </a:r>
              <a:endParaRPr lang="en-US" sz="5400" dirty="0" smtClean="0">
                <a:solidFill>
                  <a:srgbClr val="FFFFFF"/>
                </a:solidFill>
                <a:latin typeface="Muli Semi-Bold" panose="00000700000000000000"/>
              </a:endParaRPr>
            </a:p>
            <a:p>
              <a:pPr>
                <a:lnSpc>
                  <a:spcPts val="15400"/>
                </a:lnSpc>
              </a:pPr>
              <a:r>
                <a:rPr lang="en-US" sz="5400" dirty="0" err="1" smtClean="0">
                  <a:solidFill>
                    <a:srgbClr val="FFFFFF"/>
                  </a:solidFill>
                  <a:latin typeface="Muli Semi-Bold" panose="00000700000000000000"/>
                </a:rPr>
                <a:t>Kiều</a:t>
              </a:r>
              <a:r>
                <a:rPr lang="en-US" sz="5400" dirty="0" smtClean="0">
                  <a:solidFill>
                    <a:srgbClr val="FFFFFF"/>
                  </a:solidFill>
                  <a:latin typeface="Muli Semi-Bold" panose="00000700000000000000"/>
                </a:rPr>
                <a:t> </a:t>
              </a:r>
              <a:r>
                <a:rPr lang="en-US" sz="5400" dirty="0" err="1" smtClean="0">
                  <a:solidFill>
                    <a:srgbClr val="FFFFFF"/>
                  </a:solidFill>
                  <a:latin typeface="Muli Semi-Bold" panose="00000700000000000000"/>
                </a:rPr>
                <a:t>Đức</a:t>
              </a:r>
              <a:r>
                <a:rPr lang="en-US" sz="5400" dirty="0" smtClean="0">
                  <a:solidFill>
                    <a:srgbClr val="FFFFFF"/>
                  </a:solidFill>
                  <a:latin typeface="Muli Semi-Bold" panose="00000700000000000000"/>
                </a:rPr>
                <a:t> </a:t>
              </a:r>
              <a:r>
                <a:rPr lang="en-US" sz="5400" dirty="0" err="1" smtClean="0">
                  <a:solidFill>
                    <a:srgbClr val="FFFFFF"/>
                  </a:solidFill>
                  <a:latin typeface="Muli Semi-Bold" panose="00000700000000000000"/>
                </a:rPr>
                <a:t>Thắng</a:t>
              </a:r>
              <a:r>
                <a:rPr lang="en-US" sz="5400" dirty="0" smtClean="0">
                  <a:solidFill>
                    <a:srgbClr val="FFFFFF"/>
                  </a:solidFill>
                  <a:latin typeface="Muli Semi-Bold" panose="00000700000000000000"/>
                </a:rPr>
                <a:t> </a:t>
              </a:r>
              <a:endParaRPr lang="en-US" sz="5400" dirty="0">
                <a:solidFill>
                  <a:srgbClr val="FFFFFF"/>
                </a:solidFill>
                <a:latin typeface="Muli Semi-Bold" panose="00000700000000000000"/>
              </a:endParaRPr>
            </a:p>
          </p:txBody>
        </p:sp>
        <p:sp>
          <p:nvSpPr>
            <p:cNvPr id="6" name="TextBox 6"/>
            <p:cNvSpPr txBox="1"/>
            <p:nvPr/>
          </p:nvSpPr>
          <p:spPr>
            <a:xfrm>
              <a:off x="0" y="8014823"/>
              <a:ext cx="15107241" cy="616585"/>
            </a:xfrm>
            <a:prstGeom prst="rect">
              <a:avLst/>
            </a:prstGeom>
          </p:spPr>
          <p:txBody>
            <a:bodyPr lIns="0" tIns="0" rIns="0" bIns="0" rtlCol="0" anchor="t">
              <a:spAutoFit/>
            </a:bodyPr>
            <a:lstStyle/>
            <a:p>
              <a:pPr>
                <a:lnSpc>
                  <a:spcPts val="3920"/>
                </a:lnSpc>
              </a:pPr>
              <a:endParaRPr lang="en-US" sz="2800" spc="55" dirty="0">
                <a:solidFill>
                  <a:srgbClr val="FFFFFF"/>
                </a:solidFill>
                <a:latin typeface="Muli" panose="00000500000000000000"/>
              </a:endParaRPr>
            </a:p>
          </p:txBody>
        </p:sp>
      </p:grpSp>
      <p:sp>
        <p:nvSpPr>
          <p:cNvPr id="7" name="Freeform 7"/>
          <p:cNvSpPr/>
          <p:nvPr/>
        </p:nvSpPr>
        <p:spPr>
          <a:xfrm>
            <a:off x="8077200" y="-1089626"/>
            <a:ext cx="3586584" cy="2988685"/>
          </a:xfrm>
          <a:custGeom>
            <a:avLst/>
            <a:gdLst/>
            <a:ahLst/>
            <a:cxnLst/>
            <a:rect l="l" t="t" r="r" b="b"/>
            <a:pathLst>
              <a:path w="3586584" h="2976864">
                <a:moveTo>
                  <a:pt x="0" y="0"/>
                </a:moveTo>
                <a:lnTo>
                  <a:pt x="3586583" y="0"/>
                </a:lnTo>
                <a:lnTo>
                  <a:pt x="3586583" y="2976864"/>
                </a:lnTo>
                <a:lnTo>
                  <a:pt x="0" y="2976864"/>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000"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4"/>
          <p:cNvSpPr txBox="1"/>
          <p:nvPr/>
        </p:nvSpPr>
        <p:spPr>
          <a:xfrm>
            <a:off x="914400" y="2694940"/>
            <a:ext cx="5744845" cy="461645"/>
          </a:xfrm>
          <a:prstGeom prst="rect">
            <a:avLst/>
          </a:prstGeom>
        </p:spPr>
        <p:txBody>
          <a:bodyPr wrap="square" lIns="0" tIns="0" rIns="0" bIns="0" rtlCol="0" anchor="t">
            <a:spAutoFit/>
          </a:bodyPr>
          <a:lstStyle/>
          <a:p>
            <a:pPr>
              <a:lnSpc>
                <a:spcPts val="3600"/>
              </a:lnSpc>
            </a:pPr>
            <a:r>
              <a:rPr lang="en-US" sz="3000" dirty="0">
                <a:solidFill>
                  <a:srgbClr val="10B5BF"/>
                </a:solidFill>
                <a:latin typeface="Muli" panose="00000500000000000000"/>
              </a:rPr>
              <a:t>Cách sử dụng vô cùng đơn giản</a:t>
            </a:r>
            <a:endParaRPr lang="en-US" sz="3000" dirty="0">
              <a:solidFill>
                <a:srgbClr val="10B5BF"/>
              </a:solidFill>
              <a:latin typeface="Muli" panose="00000500000000000000"/>
            </a:endParaRPr>
          </a:p>
        </p:txBody>
      </p:sp>
      <p:sp>
        <p:nvSpPr>
          <p:cNvPr id="5" name="TextBox 5"/>
          <p:cNvSpPr txBox="1"/>
          <p:nvPr/>
        </p:nvSpPr>
        <p:spPr>
          <a:xfrm>
            <a:off x="914400" y="720090"/>
            <a:ext cx="13639800" cy="1974850"/>
          </a:xfrm>
          <a:prstGeom prst="rect">
            <a:avLst/>
          </a:prstGeom>
        </p:spPr>
        <p:txBody>
          <a:bodyPr wrap="square" lIns="0" tIns="0" rIns="0" bIns="0" rtlCol="0" anchor="t">
            <a:spAutoFit/>
          </a:bodyPr>
          <a:lstStyle/>
          <a:p>
            <a:pPr>
              <a:lnSpc>
                <a:spcPts val="15400"/>
              </a:lnSpc>
            </a:pPr>
            <a:r>
              <a:rPr lang="en-US" sz="8000" dirty="0" smtClean="0">
                <a:solidFill>
                  <a:srgbClr val="FFFFFF"/>
                </a:solidFill>
                <a:latin typeface="Muli Semi-Bold" panose="00000700000000000000"/>
              </a:rPr>
              <a:t>Cách sử dụng từ điển  </a:t>
            </a:r>
            <a:endParaRPr lang="en-US" sz="8000" dirty="0" smtClean="0">
              <a:solidFill>
                <a:srgbClr val="FFFFFF"/>
              </a:solidFill>
              <a:latin typeface="Muli Semi-Bold" panose="00000700000000000000"/>
            </a:endParaRPr>
          </a:p>
        </p:txBody>
      </p:sp>
      <p:grpSp>
        <p:nvGrpSpPr>
          <p:cNvPr id="19" name="Group 18"/>
          <p:cNvGrpSpPr/>
          <p:nvPr/>
        </p:nvGrpSpPr>
        <p:grpSpPr>
          <a:xfrm>
            <a:off x="304800" y="8224520"/>
            <a:ext cx="5120005" cy="1076960"/>
            <a:chOff x="480" y="12300"/>
            <a:chExt cx="8063" cy="1696"/>
          </a:xfrm>
        </p:grpSpPr>
        <p:sp>
          <p:nvSpPr>
            <p:cNvPr id="16" name="TextBox 5"/>
            <p:cNvSpPr txBox="1"/>
            <p:nvPr/>
          </p:nvSpPr>
          <p:spPr>
            <a:xfrm>
              <a:off x="1920" y="12300"/>
              <a:ext cx="6623" cy="1696"/>
            </a:xfrm>
            <a:prstGeom prst="rect">
              <a:avLst/>
            </a:prstGeom>
          </p:spPr>
          <p:txBody>
            <a:bodyPr wrap="square" lIns="0" tIns="0" rIns="0" bIns="0" rtlCol="0" anchor="t">
              <a:spAutoFit/>
            </a:bodyPr>
            <a:p>
              <a:pPr>
                <a:lnSpc>
                  <a:spcPts val="4200"/>
                </a:lnSpc>
              </a:pPr>
              <a:r>
                <a:rPr lang="en-US" sz="2800" dirty="0" smtClean="0">
                  <a:solidFill>
                    <a:schemeClr val="bg2"/>
                  </a:solidFill>
                </a:rPr>
                <a:t>Mở app lên và đây là giao diện mặc định</a:t>
              </a:r>
              <a:endParaRPr lang="en-US" sz="2800" dirty="0">
                <a:solidFill>
                  <a:schemeClr val="bg2"/>
                </a:solidFill>
                <a:latin typeface="Muli Extra-Light" panose="00000300000000000000"/>
              </a:endParaRPr>
            </a:p>
          </p:txBody>
        </p:sp>
        <p:sp>
          <p:nvSpPr>
            <p:cNvPr id="17" name="Oval 16"/>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1</a:t>
              </a:r>
              <a:endParaRPr lang="en-US" sz="4000"/>
            </a:p>
          </p:txBody>
        </p:sp>
      </p:grpSp>
      <p:pic>
        <p:nvPicPr>
          <p:cNvPr id="7" name="Picture 6" descr="capture_001_new"/>
          <p:cNvPicPr>
            <a:picLocks noChangeAspect="1"/>
          </p:cNvPicPr>
          <p:nvPr/>
        </p:nvPicPr>
        <p:blipFill>
          <a:blip r:embed="rId1"/>
          <a:stretch>
            <a:fillRect/>
          </a:stretch>
        </p:blipFill>
        <p:spPr>
          <a:xfrm>
            <a:off x="1524000" y="3467100"/>
            <a:ext cx="2958465" cy="4736465"/>
          </a:xfrm>
          <a:prstGeom prst="rect">
            <a:avLst/>
          </a:prstGeom>
        </p:spPr>
      </p:pic>
      <p:grpSp>
        <p:nvGrpSpPr>
          <p:cNvPr id="8" name="Group 7"/>
          <p:cNvGrpSpPr/>
          <p:nvPr/>
        </p:nvGrpSpPr>
        <p:grpSpPr>
          <a:xfrm>
            <a:off x="5410200" y="8224520"/>
            <a:ext cx="5297170" cy="1615440"/>
            <a:chOff x="480" y="12300"/>
            <a:chExt cx="8342" cy="2544"/>
          </a:xfrm>
        </p:grpSpPr>
        <p:sp>
          <p:nvSpPr>
            <p:cNvPr id="9" name="TextBox 5"/>
            <p:cNvSpPr txBox="1"/>
            <p:nvPr/>
          </p:nvSpPr>
          <p:spPr>
            <a:xfrm>
              <a:off x="1920" y="12300"/>
              <a:ext cx="6902" cy="2544"/>
            </a:xfrm>
            <a:prstGeom prst="rect">
              <a:avLst/>
            </a:prstGeom>
          </p:spPr>
          <p:txBody>
            <a:bodyPr wrap="square" lIns="0" tIns="0" rIns="0" bIns="0" rtlCol="0" anchor="t">
              <a:spAutoFit/>
            </a:bodyPr>
            <a:p>
              <a:pPr>
                <a:lnSpc>
                  <a:spcPts val="4200"/>
                </a:lnSpc>
              </a:pPr>
              <a:r>
                <a:rPr lang="en-US" sz="2800" dirty="0" smtClean="0">
                  <a:solidFill>
                    <a:schemeClr val="bg2"/>
                  </a:solidFill>
                </a:rPr>
                <a:t>Bấm vào một từ để cho biết nghĩa của từ đó, kèm với hình ảnh và phiên âm (hình cái loa)</a:t>
              </a:r>
              <a:endParaRPr lang="en-US" sz="2800" dirty="0">
                <a:solidFill>
                  <a:schemeClr val="bg2"/>
                </a:solidFill>
                <a:latin typeface="Muli Extra-Light" panose="00000300000000000000"/>
              </a:endParaRPr>
            </a:p>
          </p:txBody>
        </p:sp>
        <p:sp>
          <p:nvSpPr>
            <p:cNvPr id="10" name="Oval 9"/>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2</a:t>
              </a:r>
              <a:endParaRPr lang="en-US" sz="4000"/>
            </a:p>
          </p:txBody>
        </p:sp>
      </p:grpSp>
      <p:pic>
        <p:nvPicPr>
          <p:cNvPr id="11" name="Picture 10" descr="capture_002_new"/>
          <p:cNvPicPr>
            <a:picLocks noChangeAspect="1"/>
          </p:cNvPicPr>
          <p:nvPr/>
        </p:nvPicPr>
        <p:blipFill>
          <a:blip r:embed="rId2"/>
          <a:stretch>
            <a:fillRect/>
          </a:stretch>
        </p:blipFill>
        <p:spPr>
          <a:xfrm>
            <a:off x="6553200" y="3467100"/>
            <a:ext cx="2983865" cy="4736465"/>
          </a:xfrm>
          <a:prstGeom prst="rect">
            <a:avLst/>
          </a:prstGeom>
        </p:spPr>
      </p:pic>
      <p:grpSp>
        <p:nvGrpSpPr>
          <p:cNvPr id="13" name="Group 12"/>
          <p:cNvGrpSpPr/>
          <p:nvPr/>
        </p:nvGrpSpPr>
        <p:grpSpPr>
          <a:xfrm>
            <a:off x="11430000" y="8224520"/>
            <a:ext cx="5636895" cy="1615440"/>
            <a:chOff x="480" y="12300"/>
            <a:chExt cx="8877" cy="2544"/>
          </a:xfrm>
        </p:grpSpPr>
        <p:sp>
          <p:nvSpPr>
            <p:cNvPr id="14" name="TextBox 5"/>
            <p:cNvSpPr txBox="1"/>
            <p:nvPr/>
          </p:nvSpPr>
          <p:spPr>
            <a:xfrm>
              <a:off x="1920" y="12300"/>
              <a:ext cx="7437" cy="2544"/>
            </a:xfrm>
            <a:prstGeom prst="rect">
              <a:avLst/>
            </a:prstGeom>
          </p:spPr>
          <p:txBody>
            <a:bodyPr wrap="square" lIns="0" tIns="0" rIns="0" bIns="0" rtlCol="0" anchor="t">
              <a:spAutoFit/>
            </a:bodyPr>
            <a:p>
              <a:pPr>
                <a:lnSpc>
                  <a:spcPts val="4200"/>
                </a:lnSpc>
              </a:pPr>
              <a:r>
                <a:rPr lang="en-US" sz="2800" dirty="0" smtClean="0">
                  <a:solidFill>
                    <a:schemeClr val="bg2"/>
                  </a:solidFill>
                </a:rPr>
                <a:t>Bấm vào trái tim để thích một từ. Khi này từ đó sẽ được cho vào danh sách đã thích</a:t>
              </a:r>
              <a:endParaRPr lang="en-US" sz="2800" dirty="0">
                <a:solidFill>
                  <a:schemeClr val="bg2"/>
                </a:solidFill>
                <a:latin typeface="Muli Extra-Light" panose="00000300000000000000"/>
              </a:endParaRPr>
            </a:p>
          </p:txBody>
        </p:sp>
        <p:sp>
          <p:nvSpPr>
            <p:cNvPr id="15" name="Oval 14"/>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3</a:t>
              </a:r>
              <a:endParaRPr lang="en-US" sz="4000"/>
            </a:p>
          </p:txBody>
        </p:sp>
      </p:grpSp>
      <p:pic>
        <p:nvPicPr>
          <p:cNvPr id="22" name="Picture 21" descr="capture_008_new"/>
          <p:cNvPicPr>
            <a:picLocks noChangeAspect="1"/>
          </p:cNvPicPr>
          <p:nvPr/>
        </p:nvPicPr>
        <p:blipFill>
          <a:blip r:embed="rId3"/>
          <a:stretch>
            <a:fillRect/>
          </a:stretch>
        </p:blipFill>
        <p:spPr>
          <a:xfrm>
            <a:off x="11240770" y="2694305"/>
            <a:ext cx="6584950" cy="5509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500"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 grpId="1"/>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5"/>
          <p:cNvSpPr txBox="1"/>
          <p:nvPr/>
        </p:nvSpPr>
        <p:spPr>
          <a:xfrm>
            <a:off x="914400" y="720090"/>
            <a:ext cx="15098395" cy="1974850"/>
          </a:xfrm>
          <a:prstGeom prst="rect">
            <a:avLst/>
          </a:prstGeom>
        </p:spPr>
        <p:txBody>
          <a:bodyPr wrap="square" lIns="0" tIns="0" rIns="0" bIns="0" rtlCol="0" anchor="t">
            <a:spAutoFit/>
          </a:bodyPr>
          <a:lstStyle/>
          <a:p>
            <a:pPr>
              <a:lnSpc>
                <a:spcPts val="15400"/>
              </a:lnSpc>
            </a:pPr>
            <a:r>
              <a:rPr lang="en-US" sz="8000" dirty="0" smtClean="0">
                <a:solidFill>
                  <a:srgbClr val="FFFFFF"/>
                </a:solidFill>
                <a:latin typeface="Muli Semi-Bold" panose="00000700000000000000"/>
              </a:rPr>
              <a:t>Cách chơi game từ điển</a:t>
            </a:r>
            <a:endParaRPr lang="en-US" sz="8000" dirty="0" smtClean="0">
              <a:solidFill>
                <a:srgbClr val="FFFFFF"/>
              </a:solidFill>
              <a:latin typeface="Muli Semi-Bold" panose="00000700000000000000"/>
            </a:endParaRPr>
          </a:p>
        </p:txBody>
      </p:sp>
      <p:grpSp>
        <p:nvGrpSpPr>
          <p:cNvPr id="19" name="Group 18"/>
          <p:cNvGrpSpPr/>
          <p:nvPr/>
        </p:nvGrpSpPr>
        <p:grpSpPr>
          <a:xfrm>
            <a:off x="762000" y="7538720"/>
            <a:ext cx="5120005" cy="1076960"/>
            <a:chOff x="480" y="12300"/>
            <a:chExt cx="8063" cy="1696"/>
          </a:xfrm>
        </p:grpSpPr>
        <p:sp>
          <p:nvSpPr>
            <p:cNvPr id="16" name="TextBox 5"/>
            <p:cNvSpPr txBox="1"/>
            <p:nvPr/>
          </p:nvSpPr>
          <p:spPr>
            <a:xfrm>
              <a:off x="1920" y="12300"/>
              <a:ext cx="6623" cy="1696"/>
            </a:xfrm>
            <a:prstGeom prst="rect">
              <a:avLst/>
            </a:prstGeom>
          </p:spPr>
          <p:txBody>
            <a:bodyPr wrap="square" lIns="0" tIns="0" rIns="0" bIns="0" rtlCol="0" anchor="t">
              <a:spAutoFit/>
            </a:bodyPr>
            <a:p>
              <a:pPr>
                <a:lnSpc>
                  <a:spcPts val="4200"/>
                </a:lnSpc>
              </a:pPr>
              <a:r>
                <a:rPr lang="en-US" sz="2800" dirty="0" smtClean="0">
                  <a:solidFill>
                    <a:schemeClr val="bg2"/>
                  </a:solidFill>
                </a:rPr>
                <a:t>Bấm vào phần Game và chọn game muốn chơi</a:t>
              </a:r>
              <a:endParaRPr lang="en-US" sz="2800" dirty="0">
                <a:solidFill>
                  <a:schemeClr val="bg2"/>
                </a:solidFill>
                <a:latin typeface="Muli Extra-Light" panose="00000300000000000000"/>
              </a:endParaRPr>
            </a:p>
          </p:txBody>
        </p:sp>
        <p:sp>
          <p:nvSpPr>
            <p:cNvPr id="17" name="Oval 16"/>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1</a:t>
              </a:r>
              <a:endParaRPr lang="en-US" sz="4000"/>
            </a:p>
          </p:txBody>
        </p:sp>
      </p:grpSp>
      <p:grpSp>
        <p:nvGrpSpPr>
          <p:cNvPr id="8" name="Group 7"/>
          <p:cNvGrpSpPr/>
          <p:nvPr/>
        </p:nvGrpSpPr>
        <p:grpSpPr>
          <a:xfrm>
            <a:off x="6858000" y="7538720"/>
            <a:ext cx="4291330" cy="1076960"/>
            <a:chOff x="480" y="12300"/>
            <a:chExt cx="6758" cy="1696"/>
          </a:xfrm>
        </p:grpSpPr>
        <p:sp>
          <p:nvSpPr>
            <p:cNvPr id="9" name="TextBox 5"/>
            <p:cNvSpPr txBox="1"/>
            <p:nvPr/>
          </p:nvSpPr>
          <p:spPr>
            <a:xfrm>
              <a:off x="1920" y="12300"/>
              <a:ext cx="5318" cy="1696"/>
            </a:xfrm>
            <a:prstGeom prst="rect">
              <a:avLst/>
            </a:prstGeom>
          </p:spPr>
          <p:txBody>
            <a:bodyPr wrap="square" lIns="0" tIns="0" rIns="0" bIns="0" rtlCol="0" anchor="t">
              <a:spAutoFit/>
            </a:bodyPr>
            <a:p>
              <a:pPr>
                <a:lnSpc>
                  <a:spcPts val="4200"/>
                </a:lnSpc>
              </a:pPr>
              <a:r>
                <a:rPr lang="en-US" sz="2800" dirty="0" smtClean="0">
                  <a:solidFill>
                    <a:schemeClr val="bg2"/>
                  </a:solidFill>
                </a:rPr>
                <a:t>Làm theo yêu cầu của game</a:t>
              </a:r>
              <a:endParaRPr lang="en-US" sz="2800" dirty="0">
                <a:solidFill>
                  <a:schemeClr val="bg2"/>
                </a:solidFill>
                <a:latin typeface="Muli Extra-Light" panose="00000300000000000000"/>
              </a:endParaRPr>
            </a:p>
          </p:txBody>
        </p:sp>
        <p:sp>
          <p:nvSpPr>
            <p:cNvPr id="10" name="Oval 9"/>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2</a:t>
              </a:r>
              <a:endParaRPr lang="en-US" sz="4000"/>
            </a:p>
          </p:txBody>
        </p:sp>
      </p:grpSp>
      <p:grpSp>
        <p:nvGrpSpPr>
          <p:cNvPr id="13" name="Group 12"/>
          <p:cNvGrpSpPr/>
          <p:nvPr/>
        </p:nvGrpSpPr>
        <p:grpSpPr>
          <a:xfrm>
            <a:off x="12268200" y="7538720"/>
            <a:ext cx="5636895" cy="1076960"/>
            <a:chOff x="480" y="12300"/>
            <a:chExt cx="8877" cy="1696"/>
          </a:xfrm>
        </p:grpSpPr>
        <p:sp>
          <p:nvSpPr>
            <p:cNvPr id="14" name="TextBox 5"/>
            <p:cNvSpPr txBox="1"/>
            <p:nvPr/>
          </p:nvSpPr>
          <p:spPr>
            <a:xfrm>
              <a:off x="1920" y="12300"/>
              <a:ext cx="7437" cy="1696"/>
            </a:xfrm>
            <a:prstGeom prst="rect">
              <a:avLst/>
            </a:prstGeom>
          </p:spPr>
          <p:txBody>
            <a:bodyPr wrap="square" lIns="0" tIns="0" rIns="0" bIns="0" rtlCol="0" anchor="t">
              <a:spAutoFit/>
            </a:bodyPr>
            <a:p>
              <a:pPr>
                <a:lnSpc>
                  <a:spcPts val="4200"/>
                </a:lnSpc>
              </a:pPr>
              <a:r>
                <a:rPr lang="en-US" sz="2800" dirty="0" smtClean="0">
                  <a:solidFill>
                    <a:schemeClr val="bg2"/>
                  </a:solidFill>
                </a:rPr>
                <a:t>Nhấn kiểm tra để biết đúng hay sai</a:t>
              </a:r>
              <a:endParaRPr lang="en-US" sz="2800" dirty="0">
                <a:solidFill>
                  <a:schemeClr val="bg2"/>
                </a:solidFill>
                <a:latin typeface="Muli Extra-Light" panose="00000300000000000000"/>
              </a:endParaRPr>
            </a:p>
          </p:txBody>
        </p:sp>
        <p:sp>
          <p:nvSpPr>
            <p:cNvPr id="15" name="Oval 14"/>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3</a:t>
              </a:r>
              <a:endParaRPr lang="en-US" sz="4000"/>
            </a:p>
          </p:txBody>
        </p:sp>
      </p:grpSp>
      <p:pic>
        <p:nvPicPr>
          <p:cNvPr id="23" name="Picture 22" descr="capture_009_new"/>
          <p:cNvPicPr>
            <a:picLocks noChangeAspect="1"/>
          </p:cNvPicPr>
          <p:nvPr/>
        </p:nvPicPr>
        <p:blipFill>
          <a:blip r:embed="rId1"/>
          <a:stretch>
            <a:fillRect/>
          </a:stretch>
        </p:blipFill>
        <p:spPr>
          <a:xfrm>
            <a:off x="609600" y="2781300"/>
            <a:ext cx="2958465" cy="4736465"/>
          </a:xfrm>
          <a:prstGeom prst="rect">
            <a:avLst/>
          </a:prstGeom>
        </p:spPr>
      </p:pic>
      <p:pic>
        <p:nvPicPr>
          <p:cNvPr id="3" name="Picture 2" descr="capture_009"/>
          <p:cNvPicPr>
            <a:picLocks noChangeAspect="1"/>
          </p:cNvPicPr>
          <p:nvPr/>
        </p:nvPicPr>
        <p:blipFill>
          <a:blip r:embed="rId2"/>
          <a:stretch>
            <a:fillRect/>
          </a:stretch>
        </p:blipFill>
        <p:spPr>
          <a:xfrm>
            <a:off x="3548380" y="2781300"/>
            <a:ext cx="2837815" cy="4782820"/>
          </a:xfrm>
          <a:prstGeom prst="rect">
            <a:avLst/>
          </a:prstGeom>
        </p:spPr>
      </p:pic>
      <p:pic>
        <p:nvPicPr>
          <p:cNvPr id="20" name="Picture 19" descr="capture_010_new"/>
          <p:cNvPicPr>
            <a:picLocks noChangeAspect="1"/>
          </p:cNvPicPr>
          <p:nvPr/>
        </p:nvPicPr>
        <p:blipFill>
          <a:blip r:embed="rId3"/>
          <a:stretch>
            <a:fillRect/>
          </a:stretch>
        </p:blipFill>
        <p:spPr>
          <a:xfrm>
            <a:off x="7554595" y="2781300"/>
            <a:ext cx="2925445" cy="4741545"/>
          </a:xfrm>
          <a:prstGeom prst="rect">
            <a:avLst/>
          </a:prstGeom>
        </p:spPr>
      </p:pic>
      <p:pic>
        <p:nvPicPr>
          <p:cNvPr id="21" name="Picture 20" descr="capture_011_new"/>
          <p:cNvPicPr>
            <a:picLocks noChangeAspect="1"/>
          </p:cNvPicPr>
          <p:nvPr/>
        </p:nvPicPr>
        <p:blipFill>
          <a:blip r:embed="rId4"/>
          <a:stretch>
            <a:fillRect/>
          </a:stretch>
        </p:blipFill>
        <p:spPr>
          <a:xfrm>
            <a:off x="13495655" y="2857500"/>
            <a:ext cx="2947035" cy="4680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checkerboard(across)">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6172200" y="643890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1"/>
            <a:stretch>
              <a:fillRect/>
            </a:stretch>
          </a:blipFill>
        </p:spPr>
      </p:sp>
      <p:grpSp>
        <p:nvGrpSpPr>
          <p:cNvPr id="3" name="Group 3"/>
          <p:cNvGrpSpPr/>
          <p:nvPr/>
        </p:nvGrpSpPr>
        <p:grpSpPr>
          <a:xfrm>
            <a:off x="1752139" y="1522155"/>
            <a:ext cx="5887373" cy="5571327"/>
            <a:chOff x="0" y="0"/>
            <a:chExt cx="7849830" cy="7428438"/>
          </a:xfrm>
        </p:grpSpPr>
        <p:sp>
          <p:nvSpPr>
            <p:cNvPr id="4" name="TextBox 4"/>
            <p:cNvSpPr txBox="1"/>
            <p:nvPr/>
          </p:nvSpPr>
          <p:spPr>
            <a:xfrm>
              <a:off x="0" y="0"/>
              <a:ext cx="7849830" cy="2838384"/>
            </a:xfrm>
            <a:prstGeom prst="rect">
              <a:avLst/>
            </a:prstGeom>
          </p:spPr>
          <p:txBody>
            <a:bodyPr lIns="0" tIns="0" rIns="0" bIns="0" rtlCol="0" anchor="t">
              <a:spAutoFit/>
            </a:bodyPr>
            <a:lstStyle/>
            <a:p>
              <a:pPr>
                <a:lnSpc>
                  <a:spcPts val="8310"/>
                </a:lnSpc>
              </a:pPr>
              <a:r>
                <a:rPr lang="en-US" sz="6925" dirty="0" err="1">
                  <a:solidFill>
                    <a:srgbClr val="FFFFFF"/>
                  </a:solidFill>
                  <a:latin typeface="Muli Semi-Bold" panose="00000700000000000000"/>
                </a:rPr>
                <a:t>Trước</a:t>
              </a:r>
              <a:r>
                <a:rPr lang="en-US" sz="6925" dirty="0">
                  <a:solidFill>
                    <a:srgbClr val="FFFFFF"/>
                  </a:solidFill>
                  <a:latin typeface="Muli Semi-Bold" panose="00000700000000000000"/>
                </a:rPr>
                <a:t> </a:t>
              </a:r>
              <a:r>
                <a:rPr lang="en-US" sz="6925" dirty="0" err="1">
                  <a:solidFill>
                    <a:srgbClr val="FFFFFF"/>
                  </a:solidFill>
                  <a:latin typeface="Muli Semi-Bold" panose="00000700000000000000"/>
                </a:rPr>
                <a:t>khi</a:t>
              </a:r>
              <a:r>
                <a:rPr lang="en-US" sz="6925" dirty="0">
                  <a:solidFill>
                    <a:srgbClr val="FFFFFF"/>
                  </a:solidFill>
                  <a:latin typeface="Muli Semi-Bold" panose="00000700000000000000"/>
                </a:rPr>
                <a:t> </a:t>
              </a:r>
              <a:r>
                <a:rPr lang="en-US" sz="6925" dirty="0" err="1" smtClean="0">
                  <a:solidFill>
                    <a:srgbClr val="FFFFFF"/>
                  </a:solidFill>
                  <a:latin typeface="Muli Semi-Bold" panose="00000700000000000000"/>
                </a:rPr>
                <a:t>có</a:t>
              </a:r>
              <a:r>
                <a:rPr lang="en-US" sz="6925" dirty="0" smtClean="0">
                  <a:solidFill>
                    <a:srgbClr val="FFFFFF"/>
                  </a:solidFill>
                  <a:latin typeface="Muli Semi-Bold" panose="00000700000000000000"/>
                </a:rPr>
                <a:t> </a:t>
              </a:r>
              <a:r>
                <a:rPr lang="en-US" sz="6925" dirty="0" err="1" smtClean="0">
                  <a:solidFill>
                    <a:srgbClr val="FFFFFF"/>
                  </a:solidFill>
                  <a:latin typeface="Muli Semi-Bold" panose="00000700000000000000"/>
                </a:rPr>
                <a:t>TuDienHT</a:t>
              </a:r>
              <a:endParaRPr lang="en-US" sz="6925" dirty="0">
                <a:solidFill>
                  <a:srgbClr val="FFFFFF"/>
                </a:solidFill>
                <a:latin typeface="Muli Semi-Bold" panose="00000700000000000000"/>
              </a:endParaRPr>
            </a:p>
          </p:txBody>
        </p:sp>
        <p:sp>
          <p:nvSpPr>
            <p:cNvPr id="5" name="TextBox 5"/>
            <p:cNvSpPr txBox="1"/>
            <p:nvPr/>
          </p:nvSpPr>
          <p:spPr>
            <a:xfrm>
              <a:off x="0" y="4436165"/>
              <a:ext cx="7849830" cy="2992273"/>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Tự</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khi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giao</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tiếp</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với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người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nước</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ngoài</a:t>
              </a:r>
              <a:r>
                <a:rPr lang="en-US" sz="2500" dirty="0" smtClean="0">
                  <a:solidFill>
                    <a:srgbClr val="FFFFFF"/>
                  </a:solidFill>
                  <a:latin typeface="Muli Extra-Light" panose="00000300000000000000"/>
                </a:rPr>
                <a:t>.</a:t>
              </a:r>
              <a:endParaRPr lang="en-US" sz="25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Vốn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từ</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còn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hạn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chế</a:t>
              </a:r>
              <a:r>
                <a:rPr lang="en-US" sz="2500" dirty="0">
                  <a:solidFill>
                    <a:srgbClr val="FFFFFF"/>
                  </a:solidFill>
                  <a:latin typeface="Muli Extra-Light" panose="00000300000000000000"/>
                </a:rPr>
                <a:t>.</a:t>
              </a:r>
              <a:endParaRPr lang="en-US" sz="25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Gặp</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trở</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ngại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khi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đi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phỏng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vấn</a:t>
              </a:r>
              <a:r>
                <a:rPr lang="en-US" sz="2500" dirty="0" smtClean="0">
                  <a:solidFill>
                    <a:srgbClr val="FFFFFF"/>
                  </a:solidFill>
                  <a:latin typeface="Muli Extra-Light" panose="00000300000000000000"/>
                </a:rPr>
                <a:t>.</a:t>
              </a:r>
              <a:endParaRPr lang="en-US" sz="2500" dirty="0" smtClean="0">
                <a:solidFill>
                  <a:srgbClr val="FFFFFF"/>
                </a:solidFill>
                <a:latin typeface="Muli Extra-Light" panose="00000300000000000000"/>
              </a:endParaRPr>
            </a:p>
            <a:p>
              <a:pPr marL="539750" lvl="1" indent="-269875">
                <a:lnSpc>
                  <a:spcPts val="3500"/>
                </a:lnSpc>
                <a:buFont typeface="Arial" panose="020B0604020202020204"/>
                <a:buChar char="•"/>
              </a:pPr>
              <a:endParaRPr lang="en-US" sz="2500" dirty="0">
                <a:solidFill>
                  <a:srgbClr val="FFFFFF"/>
                </a:solidFill>
                <a:latin typeface="Muli Extra-Light" panose="00000300000000000000"/>
              </a:endParaRPr>
            </a:p>
          </p:txBody>
        </p:sp>
        <p:sp>
          <p:nvSpPr>
            <p:cNvPr id="6" name="AutoShape 6"/>
            <p:cNvSpPr/>
            <p:nvPr/>
          </p:nvSpPr>
          <p:spPr>
            <a:xfrm>
              <a:off x="0" y="3638893"/>
              <a:ext cx="7849830" cy="0"/>
            </a:xfrm>
            <a:prstGeom prst="line">
              <a:avLst/>
            </a:prstGeom>
            <a:ln w="25400" cap="rnd">
              <a:solidFill>
                <a:srgbClr val="10B5BF"/>
              </a:solidFill>
              <a:prstDash val="solid"/>
              <a:headEnd type="none" w="sm" len="sm"/>
              <a:tailEnd type="none" w="sm" len="sm"/>
            </a:ln>
          </p:spPr>
        </p:sp>
      </p:grpSp>
      <p:grpSp>
        <p:nvGrpSpPr>
          <p:cNvPr id="7" name="Group 7"/>
          <p:cNvGrpSpPr/>
          <p:nvPr/>
        </p:nvGrpSpPr>
        <p:grpSpPr>
          <a:xfrm>
            <a:off x="10648489" y="1522155"/>
            <a:ext cx="5887373" cy="6020166"/>
            <a:chOff x="0" y="0"/>
            <a:chExt cx="7849830" cy="8026888"/>
          </a:xfrm>
        </p:grpSpPr>
        <p:sp>
          <p:nvSpPr>
            <p:cNvPr id="8" name="TextBox 8"/>
            <p:cNvSpPr txBox="1"/>
            <p:nvPr/>
          </p:nvSpPr>
          <p:spPr>
            <a:xfrm>
              <a:off x="0" y="0"/>
              <a:ext cx="7849830" cy="2814320"/>
            </a:xfrm>
            <a:prstGeom prst="rect">
              <a:avLst/>
            </a:prstGeom>
          </p:spPr>
          <p:txBody>
            <a:bodyPr lIns="0" tIns="0" rIns="0" bIns="0" rtlCol="0" anchor="t">
              <a:spAutoFit/>
            </a:bodyPr>
            <a:lstStyle/>
            <a:p>
              <a:pPr>
                <a:lnSpc>
                  <a:spcPts val="8310"/>
                </a:lnSpc>
              </a:pPr>
              <a:r>
                <a:rPr lang="en-US" sz="6925" dirty="0" err="1">
                  <a:solidFill>
                    <a:srgbClr val="FFFFFF"/>
                  </a:solidFill>
                  <a:latin typeface="Muli Semi-Bold" panose="00000700000000000000"/>
                </a:rPr>
                <a:t>Sau</a:t>
              </a:r>
              <a:r>
                <a:rPr lang="en-US" sz="6925" dirty="0">
                  <a:solidFill>
                    <a:srgbClr val="FFFFFF"/>
                  </a:solidFill>
                  <a:latin typeface="Muli Semi-Bold" panose="00000700000000000000"/>
                </a:rPr>
                <a:t> </a:t>
              </a:r>
              <a:r>
                <a:rPr lang="en-US" sz="6925" dirty="0" err="1" smtClean="0">
                  <a:solidFill>
                    <a:srgbClr val="FFFFFF"/>
                  </a:solidFill>
                  <a:latin typeface="Muli Semi-Bold" panose="00000700000000000000"/>
                </a:rPr>
                <a:t>khi</a:t>
              </a:r>
              <a:r>
                <a:rPr lang="en-US" sz="6925" dirty="0" smtClean="0">
                  <a:solidFill>
                    <a:srgbClr val="FFFFFF"/>
                  </a:solidFill>
                  <a:latin typeface="Muli Semi-Bold" panose="00000700000000000000"/>
                </a:rPr>
                <a:t> </a:t>
              </a:r>
              <a:r>
                <a:rPr lang="en-US" sz="6925" dirty="0" err="1" smtClean="0">
                  <a:solidFill>
                    <a:srgbClr val="FFFFFF"/>
                  </a:solidFill>
                  <a:latin typeface="Muli Semi-Bold" panose="00000700000000000000"/>
                </a:rPr>
                <a:t>có</a:t>
              </a:r>
              <a:r>
                <a:rPr lang="en-US" sz="6925" dirty="0" smtClean="0">
                  <a:solidFill>
                    <a:srgbClr val="FFFFFF"/>
                  </a:solidFill>
                  <a:latin typeface="Muli Semi-Bold" panose="00000700000000000000"/>
                </a:rPr>
                <a:t> </a:t>
              </a:r>
              <a:endParaRPr lang="en-US" sz="6925" dirty="0">
                <a:solidFill>
                  <a:srgbClr val="FFFFFF"/>
                </a:solidFill>
                <a:latin typeface="Muli Semi-Bold" panose="00000700000000000000"/>
              </a:endParaRPr>
            </a:p>
            <a:p>
              <a:pPr>
                <a:lnSpc>
                  <a:spcPts val="8310"/>
                </a:lnSpc>
              </a:pPr>
              <a:r>
                <a:rPr lang="en-US" sz="6925" dirty="0" err="1" smtClean="0">
                  <a:solidFill>
                    <a:srgbClr val="FFFFFF"/>
                  </a:solidFill>
                  <a:latin typeface="Muli Semi-Bold" panose="00000700000000000000"/>
                </a:rPr>
                <a:t>TuDienHT</a:t>
              </a:r>
              <a:endParaRPr lang="en-US" sz="6925" dirty="0">
                <a:solidFill>
                  <a:srgbClr val="FFFFFF"/>
                </a:solidFill>
                <a:latin typeface="Muli Semi-Bold" panose="00000700000000000000"/>
              </a:endParaRPr>
            </a:p>
          </p:txBody>
        </p:sp>
        <p:sp>
          <p:nvSpPr>
            <p:cNvPr id="9" name="TextBox 9"/>
            <p:cNvSpPr txBox="1"/>
            <p:nvPr/>
          </p:nvSpPr>
          <p:spPr>
            <a:xfrm>
              <a:off x="0" y="4436161"/>
              <a:ext cx="7849830" cy="3590727"/>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Có</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thể</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nói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tiếng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Anh</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với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người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bản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xứ</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một</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cách</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lưu</a:t>
              </a:r>
              <a:r>
                <a:rPr lang="en-US" sz="2500" dirty="0" smtClean="0">
                  <a:solidFill>
                    <a:srgbClr val="FFFFFF"/>
                  </a:solidFill>
                  <a:latin typeface="Muli Extra-Light" panose="00000300000000000000"/>
                </a:rPr>
                <a:t> </a:t>
              </a:r>
              <a:r>
                <a:rPr lang="en-US" sz="2500" dirty="0" err="1">
                  <a:solidFill>
                    <a:srgbClr val="FFFFFF"/>
                  </a:solidFill>
                  <a:latin typeface="Muli Extra-Light" panose="00000300000000000000"/>
                </a:rPr>
                <a:t>l</a:t>
              </a:r>
              <a:r>
                <a:rPr lang="en-US" sz="2500" dirty="0" err="1" smtClean="0">
                  <a:solidFill>
                    <a:srgbClr val="FFFFFF"/>
                  </a:solidFill>
                  <a:latin typeface="Muli Extra-Light" panose="00000300000000000000"/>
                </a:rPr>
                <a:t>oát</a:t>
              </a:r>
              <a:r>
                <a:rPr lang="en-US" sz="2500" dirty="0" smtClean="0">
                  <a:solidFill>
                    <a:srgbClr val="FFFFFF"/>
                  </a:solidFill>
                  <a:latin typeface="Muli Extra-Light" panose="00000300000000000000"/>
                </a:rPr>
                <a:t>.</a:t>
              </a:r>
              <a:endParaRPr lang="en-US" sz="25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Giao</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tiếp</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được</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tiếng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Anh</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trong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nhiều</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tình</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huống</a:t>
              </a:r>
              <a:r>
                <a:rPr lang="en-US" sz="2500" dirty="0" smtClean="0">
                  <a:solidFill>
                    <a:srgbClr val="FFFFFF"/>
                  </a:solidFill>
                  <a:latin typeface="Muli Extra-Light" panose="00000300000000000000"/>
                </a:rPr>
                <a:t>.</a:t>
              </a:r>
              <a:endParaRPr lang="en-US" sz="2500" dirty="0">
                <a:solidFill>
                  <a:srgbClr val="FFFFFF"/>
                </a:solidFill>
                <a:latin typeface="Muli Extra-Light" panose="00000300000000000000"/>
              </a:endParaRPr>
            </a:p>
            <a:p>
              <a:pPr marL="539750" lvl="1" indent="-269875">
                <a:lnSpc>
                  <a:spcPts val="3500"/>
                </a:lnSpc>
                <a:buFont typeface="Arial" panose="020B0604020202020204"/>
                <a:buChar char="•"/>
              </a:pPr>
              <a:r>
                <a:rPr lang="en-US" sz="2500" dirty="0" err="1" smtClean="0">
                  <a:solidFill>
                    <a:srgbClr val="FFFFFF"/>
                  </a:solidFill>
                  <a:latin typeface="Muli Extra-Light" panose="00000300000000000000"/>
                </a:rPr>
                <a:t>Công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việc</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phỏng</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vấn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trở</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nên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suôn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sẻ</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hơn</a:t>
              </a:r>
              <a:r>
                <a:rPr lang="en-US" sz="2500" dirty="0" smtClean="0">
                  <a:solidFill>
                    <a:srgbClr val="FFFFFF"/>
                  </a:solidFill>
                  <a:latin typeface="Muli Extra-Light" panose="00000300000000000000"/>
                </a:rPr>
                <a:t>.</a:t>
              </a:r>
              <a:endParaRPr lang="en-US" sz="2500" dirty="0">
                <a:solidFill>
                  <a:srgbClr val="FFFFFF"/>
                </a:solidFill>
                <a:latin typeface="Muli Extra-Light" panose="00000300000000000000"/>
              </a:endParaRPr>
            </a:p>
          </p:txBody>
        </p:sp>
        <p:sp>
          <p:nvSpPr>
            <p:cNvPr id="10" name="AutoShape 10"/>
            <p:cNvSpPr/>
            <p:nvPr/>
          </p:nvSpPr>
          <p:spPr>
            <a:xfrm>
              <a:off x="0" y="3638893"/>
              <a:ext cx="7849830" cy="0"/>
            </a:xfrm>
            <a:prstGeom prst="line">
              <a:avLst/>
            </a:prstGeom>
            <a:ln w="25400" cap="rnd">
              <a:solidFill>
                <a:srgbClr val="10B5BF"/>
              </a:solidFill>
              <a:prstDash val="solid"/>
              <a:headEnd type="none" w="sm" len="sm"/>
              <a:tailEnd type="none" w="sm" len="sm"/>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1+#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0-#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8913" y="5448207"/>
            <a:ext cx="2459408" cy="4025003"/>
          </a:xfrm>
          <a:prstGeom prst="rect">
            <a:avLst/>
          </a:prstGeom>
        </p:spPr>
      </p:pic>
      <p:sp>
        <p:nvSpPr>
          <p:cNvPr id="2" name="TextBox 2"/>
          <p:cNvSpPr txBox="1"/>
          <p:nvPr/>
        </p:nvSpPr>
        <p:spPr>
          <a:xfrm>
            <a:off x="1375885" y="1666763"/>
            <a:ext cx="15536230" cy="1154162"/>
          </a:xfrm>
          <a:prstGeom prst="rect">
            <a:avLst/>
          </a:prstGeom>
        </p:spPr>
        <p:txBody>
          <a:bodyPr lIns="0" tIns="0" rIns="0" bIns="0" rtlCol="0" anchor="t">
            <a:spAutoFit/>
          </a:bodyPr>
          <a:lstStyle/>
          <a:p>
            <a:pPr>
              <a:lnSpc>
                <a:spcPts val="9000"/>
              </a:lnSpc>
            </a:pPr>
            <a:r>
              <a:rPr lang="en-US" sz="7500" dirty="0" err="1" smtClean="0">
                <a:solidFill>
                  <a:srgbClr val="FFFFFF"/>
                </a:solidFill>
                <a:latin typeface="Muli Semi-Bold" panose="00000700000000000000"/>
              </a:rPr>
              <a:t>Những</a:t>
            </a:r>
            <a:r>
              <a:rPr lang="en-US" sz="7500" dirty="0" smtClean="0">
                <a:solidFill>
                  <a:srgbClr val="FFFFFF"/>
                </a:solidFill>
                <a:latin typeface="Muli Semi-Bold" panose="00000700000000000000"/>
              </a:rPr>
              <a:t> </a:t>
            </a:r>
            <a:r>
              <a:rPr lang="en-US" sz="7500" dirty="0" err="1" smtClean="0">
                <a:solidFill>
                  <a:srgbClr val="FFFFFF"/>
                </a:solidFill>
                <a:latin typeface="Muli Semi-Bold" panose="00000700000000000000"/>
              </a:rPr>
              <a:t>tính</a:t>
            </a:r>
            <a:r>
              <a:rPr lang="en-US" sz="7500" dirty="0" smtClean="0">
                <a:solidFill>
                  <a:srgbClr val="FFFFFF"/>
                </a:solidFill>
                <a:latin typeface="Muli Semi-Bold" panose="00000700000000000000"/>
              </a:rPr>
              <a:t> </a:t>
            </a:r>
            <a:r>
              <a:rPr lang="en-US" sz="7500" dirty="0" err="1" smtClean="0">
                <a:solidFill>
                  <a:srgbClr val="FFFFFF"/>
                </a:solidFill>
                <a:latin typeface="Muli Semi-Bold" panose="00000700000000000000"/>
              </a:rPr>
              <a:t>năng</a:t>
            </a:r>
            <a:r>
              <a:rPr lang="en-US" sz="7500" dirty="0" smtClean="0">
                <a:solidFill>
                  <a:srgbClr val="FFFFFF"/>
                </a:solidFill>
                <a:latin typeface="Muli Semi-Bold" panose="00000700000000000000"/>
              </a:rPr>
              <a:t> </a:t>
            </a:r>
            <a:r>
              <a:rPr lang="en-US" sz="7500" dirty="0" err="1" smtClean="0">
                <a:solidFill>
                  <a:srgbClr val="FFFFFF"/>
                </a:solidFill>
                <a:latin typeface="Muli Semi-Bold" panose="00000700000000000000"/>
              </a:rPr>
              <a:t>nổi</a:t>
            </a:r>
            <a:r>
              <a:rPr lang="en-US" sz="7500" dirty="0" smtClean="0">
                <a:solidFill>
                  <a:srgbClr val="FFFFFF"/>
                </a:solidFill>
                <a:latin typeface="Muli Semi-Bold" panose="00000700000000000000"/>
              </a:rPr>
              <a:t> </a:t>
            </a:r>
            <a:r>
              <a:rPr lang="en-US" sz="7500" dirty="0" err="1" smtClean="0">
                <a:solidFill>
                  <a:srgbClr val="FFFFFF"/>
                </a:solidFill>
                <a:latin typeface="Muli Semi-Bold" panose="00000700000000000000"/>
              </a:rPr>
              <a:t>bật</a:t>
            </a:r>
            <a:endParaRPr lang="en-US" sz="7500" dirty="0">
              <a:solidFill>
                <a:srgbClr val="FFFFFF"/>
              </a:solidFill>
              <a:latin typeface="Muli Semi-Bold" panose="00000700000000000000"/>
            </a:endParaRPr>
          </a:p>
        </p:txBody>
      </p:sp>
      <p:grpSp>
        <p:nvGrpSpPr>
          <p:cNvPr id="3" name="Group 3"/>
          <p:cNvGrpSpPr/>
          <p:nvPr/>
        </p:nvGrpSpPr>
        <p:grpSpPr>
          <a:xfrm>
            <a:off x="1297653" y="3756018"/>
            <a:ext cx="2309729" cy="1351027"/>
            <a:chOff x="0" y="0"/>
            <a:chExt cx="3079639" cy="1801371"/>
          </a:xfrm>
        </p:grpSpPr>
        <p:sp>
          <p:nvSpPr>
            <p:cNvPr id="4" name="TextBox 4"/>
            <p:cNvSpPr txBox="1"/>
            <p:nvPr/>
          </p:nvSpPr>
          <p:spPr>
            <a:xfrm>
              <a:off x="0" y="0"/>
              <a:ext cx="3050611" cy="609600"/>
            </a:xfrm>
            <a:prstGeom prst="rect">
              <a:avLst/>
            </a:prstGeom>
          </p:spPr>
          <p:txBody>
            <a:bodyPr lIns="0" tIns="0" rIns="0" bIns="0" rtlCol="0" anchor="t">
              <a:spAutoFit/>
            </a:bodyPr>
            <a:lstStyle/>
            <a:p>
              <a:pPr algn="ctr">
                <a:lnSpc>
                  <a:spcPts val="3600"/>
                </a:lnSpc>
              </a:pPr>
              <a:r>
                <a:rPr lang="en-US" sz="6000" dirty="0" smtClean="0">
                  <a:solidFill>
                    <a:srgbClr val="FFFFFF"/>
                  </a:solidFill>
                  <a:latin typeface="Muli" panose="00000500000000000000"/>
                </a:rPr>
                <a:t>1</a:t>
              </a:r>
              <a:endParaRPr lang="en-US" sz="6000" dirty="0">
                <a:solidFill>
                  <a:srgbClr val="FFFFFF"/>
                </a:solidFill>
                <a:latin typeface="Muli" panose="00000500000000000000"/>
              </a:endParaRPr>
            </a:p>
          </p:txBody>
        </p:sp>
        <p:sp>
          <p:nvSpPr>
            <p:cNvPr id="7" name="TextBox 7"/>
            <p:cNvSpPr txBox="1"/>
            <p:nvPr/>
          </p:nvSpPr>
          <p:spPr>
            <a:xfrm>
              <a:off x="29028" y="1083225"/>
              <a:ext cx="3050611" cy="718146"/>
            </a:xfrm>
            <a:prstGeom prst="rect">
              <a:avLst/>
            </a:prstGeom>
          </p:spPr>
          <p:txBody>
            <a:bodyPr lIns="0" tIns="0" rIns="0" bIns="0" rtlCol="0" anchor="t">
              <a:spAutoFit/>
            </a:bodyPr>
            <a:lstStyle/>
            <a:p>
              <a:pPr algn="ctr">
                <a:lnSpc>
                  <a:spcPts val="2135"/>
                </a:lnSpc>
              </a:pPr>
              <a:r>
                <a:rPr lang="en-US" sz="2000" dirty="0" err="1" smtClean="0">
                  <a:solidFill>
                    <a:srgbClr val="FFFFFF"/>
                  </a:solidFill>
                  <a:latin typeface="Muli Extra-Light" panose="00000300000000000000"/>
                </a:rPr>
                <a:t>Giao</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diện</a:t>
              </a:r>
              <a:r>
                <a:rPr lang="en-US" sz="2000" dirty="0">
                  <a:solidFill>
                    <a:srgbClr val="FFFFFF"/>
                  </a:solidFill>
                  <a:latin typeface="Muli Extra-Light" panose="00000300000000000000"/>
                </a:rPr>
                <a:t> </a:t>
              </a:r>
              <a:r>
                <a:rPr lang="en-US" sz="2000" dirty="0" err="1" smtClean="0">
                  <a:solidFill>
                    <a:srgbClr val="FFFFFF"/>
                  </a:solidFill>
                  <a:latin typeface="Muli Extra-Light" panose="00000300000000000000"/>
                </a:rPr>
                <a:t>dễ</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sử</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dụng</a:t>
              </a:r>
              <a:endParaRPr lang="en-US" sz="2000" dirty="0">
                <a:solidFill>
                  <a:srgbClr val="FFFFFF"/>
                </a:solidFill>
                <a:latin typeface="Muli Extra-Light" panose="00000300000000000000"/>
              </a:endParaRPr>
            </a:p>
          </p:txBody>
        </p:sp>
      </p:grpSp>
      <p:grpSp>
        <p:nvGrpSpPr>
          <p:cNvPr id="8" name="Group 8"/>
          <p:cNvGrpSpPr/>
          <p:nvPr/>
        </p:nvGrpSpPr>
        <p:grpSpPr>
          <a:xfrm>
            <a:off x="5472320" y="3770761"/>
            <a:ext cx="2287958" cy="1391671"/>
            <a:chOff x="0" y="0"/>
            <a:chExt cx="3050611" cy="1855562"/>
          </a:xfrm>
        </p:grpSpPr>
        <p:sp>
          <p:nvSpPr>
            <p:cNvPr id="9" name="TextBox 9"/>
            <p:cNvSpPr txBox="1"/>
            <p:nvPr/>
          </p:nvSpPr>
          <p:spPr>
            <a:xfrm>
              <a:off x="0" y="0"/>
              <a:ext cx="3050611" cy="615554"/>
            </a:xfrm>
            <a:prstGeom prst="rect">
              <a:avLst/>
            </a:prstGeom>
          </p:spPr>
          <p:txBody>
            <a:bodyPr lIns="0" tIns="0" rIns="0" bIns="0" rtlCol="0" anchor="t">
              <a:spAutoFit/>
            </a:bodyPr>
            <a:lstStyle/>
            <a:p>
              <a:pPr algn="ctr">
                <a:lnSpc>
                  <a:spcPts val="3600"/>
                </a:lnSpc>
              </a:pPr>
              <a:r>
                <a:rPr lang="en-US" sz="6000" dirty="0" smtClean="0">
                  <a:solidFill>
                    <a:srgbClr val="FFFFFF"/>
                  </a:solidFill>
                  <a:latin typeface="Muli" panose="00000500000000000000"/>
                </a:rPr>
                <a:t>2</a:t>
              </a:r>
              <a:endParaRPr lang="en-US" sz="6000" dirty="0">
                <a:solidFill>
                  <a:srgbClr val="FFFFFF"/>
                </a:solidFill>
                <a:latin typeface="Muli" panose="00000500000000000000"/>
              </a:endParaRPr>
            </a:p>
          </p:txBody>
        </p:sp>
        <p:sp>
          <p:nvSpPr>
            <p:cNvPr id="12" name="TextBox 12"/>
            <p:cNvSpPr txBox="1"/>
            <p:nvPr/>
          </p:nvSpPr>
          <p:spPr>
            <a:xfrm>
              <a:off x="0" y="932232"/>
              <a:ext cx="3050611" cy="923330"/>
            </a:xfrm>
            <a:prstGeom prst="rect">
              <a:avLst/>
            </a:prstGeom>
          </p:spPr>
          <p:txBody>
            <a:bodyPr lIns="0" tIns="0" rIns="0" bIns="0" rtlCol="0" anchor="t">
              <a:spAutoFit/>
            </a:bodyPr>
            <a:lstStyle/>
            <a:p>
              <a:pPr algn="ctr">
                <a:lnSpc>
                  <a:spcPts val="2660"/>
                </a:lnSpc>
              </a:pPr>
              <a:r>
                <a:rPr lang="en-US" sz="2000" dirty="0" err="1" smtClean="0">
                  <a:solidFill>
                    <a:srgbClr val="FFFFFF"/>
                  </a:solidFill>
                  <a:latin typeface="Muli Extra-Light" panose="00000300000000000000"/>
                </a:rPr>
                <a:t>Hình</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ảnh</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và</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phiên</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âm</a:t>
              </a:r>
              <a:endParaRPr lang="en-US" sz="2000" dirty="0">
                <a:solidFill>
                  <a:srgbClr val="FFFFFF"/>
                </a:solidFill>
                <a:latin typeface="Muli Extra-Light" panose="00000300000000000000"/>
              </a:endParaRPr>
            </a:p>
          </p:txBody>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5440045"/>
            <a:ext cx="2438400" cy="3954145"/>
          </a:xfrm>
          <a:prstGeom prst="rect">
            <a:avLst/>
          </a:prstGeom>
        </p:spPr>
      </p:pic>
      <p:grpSp>
        <p:nvGrpSpPr>
          <p:cNvPr id="32" name="Group 8"/>
          <p:cNvGrpSpPr/>
          <p:nvPr/>
        </p:nvGrpSpPr>
        <p:grpSpPr>
          <a:xfrm>
            <a:off x="9922249" y="3732432"/>
            <a:ext cx="2287958" cy="1045423"/>
            <a:chOff x="0" y="0"/>
            <a:chExt cx="3050611" cy="1393897"/>
          </a:xfrm>
        </p:grpSpPr>
        <p:sp>
          <p:nvSpPr>
            <p:cNvPr id="33" name="TextBox 9"/>
            <p:cNvSpPr txBox="1"/>
            <p:nvPr/>
          </p:nvSpPr>
          <p:spPr>
            <a:xfrm>
              <a:off x="0" y="0"/>
              <a:ext cx="3050611" cy="615553"/>
            </a:xfrm>
            <a:prstGeom prst="rect">
              <a:avLst/>
            </a:prstGeom>
          </p:spPr>
          <p:txBody>
            <a:bodyPr lIns="0" tIns="0" rIns="0" bIns="0" rtlCol="0" anchor="t">
              <a:spAutoFit/>
            </a:bodyPr>
            <a:lstStyle/>
            <a:p>
              <a:pPr algn="ctr">
                <a:lnSpc>
                  <a:spcPts val="3600"/>
                </a:lnSpc>
              </a:pPr>
              <a:r>
                <a:rPr lang="en-US" sz="6000" dirty="0" smtClean="0">
                  <a:solidFill>
                    <a:srgbClr val="FFFFFF"/>
                  </a:solidFill>
                  <a:latin typeface="Muli" panose="00000500000000000000"/>
                </a:rPr>
                <a:t>3</a:t>
              </a:r>
              <a:endParaRPr lang="en-US" sz="6000" dirty="0">
                <a:solidFill>
                  <a:srgbClr val="FFFFFF"/>
                </a:solidFill>
                <a:latin typeface="Muli" panose="00000500000000000000"/>
              </a:endParaRPr>
            </a:p>
          </p:txBody>
        </p:sp>
        <p:sp>
          <p:nvSpPr>
            <p:cNvPr id="34" name="TextBox 12"/>
            <p:cNvSpPr txBox="1"/>
            <p:nvPr/>
          </p:nvSpPr>
          <p:spPr>
            <a:xfrm>
              <a:off x="0" y="932232"/>
              <a:ext cx="3050611" cy="461665"/>
            </a:xfrm>
            <a:prstGeom prst="rect">
              <a:avLst/>
            </a:prstGeom>
          </p:spPr>
          <p:txBody>
            <a:bodyPr lIns="0" tIns="0" rIns="0" bIns="0" rtlCol="0" anchor="t">
              <a:spAutoFit/>
            </a:bodyPr>
            <a:lstStyle/>
            <a:p>
              <a:pPr algn="ctr">
                <a:lnSpc>
                  <a:spcPts val="2660"/>
                </a:lnSpc>
              </a:pPr>
              <a:r>
                <a:rPr lang="en-US" sz="2000" dirty="0" smtClean="0">
                  <a:solidFill>
                    <a:srgbClr val="FFFFFF"/>
                  </a:solidFill>
                  <a:latin typeface="Muli Extra-Light" panose="00000300000000000000"/>
                </a:rPr>
                <a:t>Game</a:t>
              </a:r>
              <a:endParaRPr lang="en-US" sz="2000" dirty="0">
                <a:solidFill>
                  <a:srgbClr val="FFFFFF"/>
                </a:solidFill>
                <a:latin typeface="Muli Extra-Light" panose="00000300000000000000"/>
              </a:endParaRPr>
            </a:p>
          </p:txBody>
        </p:sp>
      </p:gr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0" y="5437505"/>
            <a:ext cx="2361565" cy="3980815"/>
          </a:xfrm>
          <a:prstGeom prst="rect">
            <a:avLst/>
          </a:prstGeom>
        </p:spPr>
      </p:pic>
      <p:grpSp>
        <p:nvGrpSpPr>
          <p:cNvPr id="37" name="Group 8"/>
          <p:cNvGrpSpPr/>
          <p:nvPr/>
        </p:nvGrpSpPr>
        <p:grpSpPr>
          <a:xfrm>
            <a:off x="14096916" y="3756018"/>
            <a:ext cx="2287958" cy="1045423"/>
            <a:chOff x="0" y="0"/>
            <a:chExt cx="3050611" cy="1393896"/>
          </a:xfrm>
        </p:grpSpPr>
        <p:sp>
          <p:nvSpPr>
            <p:cNvPr id="38" name="TextBox 9"/>
            <p:cNvSpPr txBox="1"/>
            <p:nvPr/>
          </p:nvSpPr>
          <p:spPr>
            <a:xfrm>
              <a:off x="0" y="0"/>
              <a:ext cx="3050611" cy="615553"/>
            </a:xfrm>
            <a:prstGeom prst="rect">
              <a:avLst/>
            </a:prstGeom>
          </p:spPr>
          <p:txBody>
            <a:bodyPr lIns="0" tIns="0" rIns="0" bIns="0" rtlCol="0" anchor="t">
              <a:spAutoFit/>
            </a:bodyPr>
            <a:lstStyle/>
            <a:p>
              <a:pPr algn="ctr">
                <a:lnSpc>
                  <a:spcPts val="3600"/>
                </a:lnSpc>
              </a:pPr>
              <a:r>
                <a:rPr lang="en-US" sz="6000" dirty="0">
                  <a:solidFill>
                    <a:srgbClr val="FFFFFF"/>
                  </a:solidFill>
                  <a:latin typeface="Muli" panose="00000500000000000000"/>
                </a:rPr>
                <a:t>4</a:t>
              </a:r>
              <a:endParaRPr lang="en-US" sz="6000" dirty="0">
                <a:solidFill>
                  <a:srgbClr val="FFFFFF"/>
                </a:solidFill>
                <a:latin typeface="Muli" panose="00000500000000000000"/>
              </a:endParaRPr>
            </a:p>
          </p:txBody>
        </p:sp>
        <p:sp>
          <p:nvSpPr>
            <p:cNvPr id="39" name="TextBox 12"/>
            <p:cNvSpPr txBox="1"/>
            <p:nvPr/>
          </p:nvSpPr>
          <p:spPr>
            <a:xfrm>
              <a:off x="0" y="932231"/>
              <a:ext cx="3050611" cy="461665"/>
            </a:xfrm>
            <a:prstGeom prst="rect">
              <a:avLst/>
            </a:prstGeom>
          </p:spPr>
          <p:txBody>
            <a:bodyPr lIns="0" tIns="0" rIns="0" bIns="0" rtlCol="0" anchor="t">
              <a:spAutoFit/>
            </a:bodyPr>
            <a:lstStyle/>
            <a:p>
              <a:pPr algn="ctr">
                <a:lnSpc>
                  <a:spcPts val="2660"/>
                </a:lnSpc>
              </a:pPr>
              <a:r>
                <a:rPr lang="en-US" sz="2000" dirty="0" err="1" smtClean="0">
                  <a:solidFill>
                    <a:srgbClr val="FFFFFF"/>
                  </a:solidFill>
                  <a:latin typeface="Muli Extra-Light" panose="00000300000000000000"/>
                </a:rPr>
                <a:t>Tính</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tùy</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biến</a:t>
              </a:r>
              <a:r>
                <a:rPr lang="en-US" sz="2000" dirty="0" smtClean="0">
                  <a:solidFill>
                    <a:srgbClr val="FFFFFF"/>
                  </a:solidFill>
                  <a:latin typeface="Muli Extra-Light" panose="00000300000000000000"/>
                </a:rPr>
                <a:t> </a:t>
              </a:r>
              <a:r>
                <a:rPr lang="en-US" sz="2000" dirty="0" err="1" smtClean="0">
                  <a:solidFill>
                    <a:srgbClr val="FFFFFF"/>
                  </a:solidFill>
                  <a:latin typeface="Muli Extra-Light" panose="00000300000000000000"/>
                </a:rPr>
                <a:t>cao</a:t>
              </a:r>
              <a:endParaRPr lang="en-US" sz="2000" dirty="0">
                <a:solidFill>
                  <a:srgbClr val="FFFFFF"/>
                </a:solidFill>
                <a:latin typeface="Muli Extra-Light" panose="00000300000000000000"/>
              </a:endParaRPr>
            </a:p>
          </p:txBody>
        </p:sp>
      </p:gr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7005" y="5437505"/>
            <a:ext cx="2247900" cy="3894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500"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2" presetClass="entr" presetSubtype="4" fill="hold" nodeType="afterEffect">
                                  <p:stCondLst>
                                    <p:cond delay="0"/>
                                  </p:stCondLst>
                                  <p:childTnLst>
                                    <p:set>
                                      <p:cBhvr>
                                        <p:cTn id="19" dur="500"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500"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2" presetClass="entr" presetSubtype="4" fill="hold" nodeType="afterEffect">
                                  <p:stCondLst>
                                    <p:cond delay="0"/>
                                  </p:stCondLst>
                                  <p:childTnLst>
                                    <p:set>
                                      <p:cBhvr>
                                        <p:cTn id="30" dur="500"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500"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2" presetClass="entr" presetSubtype="4" fill="hold" nodeType="afterEffect">
                                  <p:stCondLst>
                                    <p:cond delay="0"/>
                                  </p:stCondLst>
                                  <p:childTnLst>
                                    <p:set>
                                      <p:cBhvr>
                                        <p:cTn id="41" dur="500"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500"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ppt_x"/>
                                          </p:val>
                                        </p:tav>
                                        <p:tav tm="100000">
                                          <p:val>
                                            <p:strVal val="#ppt_x"/>
                                          </p:val>
                                        </p:tav>
                                      </p:tavLst>
                                    </p:anim>
                                    <p:anim calcmode="lin" valueType="num">
                                      <p:cBhvr additive="base">
                                        <p:cTn id="49" dur="500" fill="hold"/>
                                        <p:tgtEl>
                                          <p:spTgt spid="36"/>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12" presetClass="entr" presetSubtype="4" fill="hold" nodeType="afterEffect">
                                  <p:stCondLst>
                                    <p:cond delay="0"/>
                                  </p:stCondLst>
                                  <p:childTnLst>
                                    <p:set>
                                      <p:cBhvr>
                                        <p:cTn id="52" dur="500" fill="hold">
                                          <p:stCondLst>
                                            <p:cond delay="0"/>
                                          </p:stCondLst>
                                        </p:cTn>
                                        <p:tgtEl>
                                          <p:spTgt spid="37"/>
                                        </p:tgtEl>
                                        <p:attrNameLst>
                                          <p:attrName>style.visibility</p:attrName>
                                        </p:attrNameLst>
                                      </p:cBhvr>
                                      <p:to>
                                        <p:strVal val="visible"/>
                                      </p:to>
                                    </p:set>
                                    <p:anim calcmode="lin" valueType="num">
                                      <p:cBhvr additive="base">
                                        <p:cTn id="53" dur="500"/>
                                        <p:tgtEl>
                                          <p:spTgt spid="37"/>
                                        </p:tgtEl>
                                        <p:attrNameLst>
                                          <p:attrName>ppt_y</p:attrName>
                                        </p:attrNameLst>
                                      </p:cBhvr>
                                      <p:tavLst>
                                        <p:tav tm="0">
                                          <p:val>
                                            <p:strVal val="#ppt_y+#ppt_h*1.125000"/>
                                          </p:val>
                                        </p:tav>
                                        <p:tav tm="100000">
                                          <p:val>
                                            <p:strVal val="#ppt_y"/>
                                          </p:val>
                                        </p:tav>
                                      </p:tavLst>
                                    </p:anim>
                                    <p:animEffect transition="in" filter="wipe(up)">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24000" y="2095500"/>
            <a:ext cx="7214069" cy="6892840"/>
            <a:chOff x="-254000" y="-19050"/>
            <a:chExt cx="9618759" cy="8945759"/>
          </a:xfrm>
        </p:grpSpPr>
        <p:sp>
          <p:nvSpPr>
            <p:cNvPr id="3" name="TextBox 3"/>
            <p:cNvSpPr txBox="1"/>
            <p:nvPr/>
          </p:nvSpPr>
          <p:spPr>
            <a:xfrm>
              <a:off x="0" y="4933064"/>
              <a:ext cx="9364759" cy="698857"/>
            </a:xfrm>
            <a:prstGeom prst="rect">
              <a:avLst/>
            </a:prstGeom>
          </p:spPr>
          <p:txBody>
            <a:bodyPr lIns="0" tIns="0" rIns="0" bIns="0" rtlCol="0" anchor="t">
              <a:spAutoFit/>
            </a:bodyPr>
            <a:lstStyle/>
            <a:p>
              <a:pPr>
                <a:lnSpc>
                  <a:spcPts val="4200"/>
                </a:lnSpc>
              </a:pPr>
              <a:r>
                <a:rPr lang="en-US" sz="3500" dirty="0" err="1">
                  <a:solidFill>
                    <a:srgbClr val="10B5BF"/>
                  </a:solidFill>
                  <a:latin typeface="Muli" panose="00000500000000000000"/>
                </a:rPr>
                <a:t>Tính</a:t>
              </a:r>
              <a:r>
                <a:rPr lang="en-US" sz="3500" dirty="0">
                  <a:solidFill>
                    <a:srgbClr val="10B5BF"/>
                  </a:solidFill>
                  <a:latin typeface="Muli" panose="00000500000000000000"/>
                </a:rPr>
                <a:t> </a:t>
              </a:r>
              <a:r>
                <a:rPr lang="en-US" sz="3500" dirty="0" err="1">
                  <a:solidFill>
                    <a:srgbClr val="10B5BF"/>
                  </a:solidFill>
                  <a:latin typeface="Muli" panose="00000500000000000000"/>
                </a:rPr>
                <a:t>đến</a:t>
              </a:r>
              <a:r>
                <a:rPr lang="en-US" sz="3500" dirty="0">
                  <a:solidFill>
                    <a:srgbClr val="10B5BF"/>
                  </a:solidFill>
                  <a:latin typeface="Muli" panose="00000500000000000000"/>
                </a:rPr>
                <a:t> </a:t>
              </a:r>
              <a:r>
                <a:rPr lang="en-US" sz="3500" dirty="0" err="1">
                  <a:solidFill>
                    <a:srgbClr val="10B5BF"/>
                  </a:solidFill>
                  <a:latin typeface="Muli" panose="00000500000000000000"/>
                </a:rPr>
                <a:t>tháng</a:t>
              </a:r>
              <a:r>
                <a:rPr lang="en-US" sz="3500" dirty="0">
                  <a:solidFill>
                    <a:srgbClr val="10B5BF"/>
                  </a:solidFill>
                  <a:latin typeface="Muli" panose="00000500000000000000"/>
                </a:rPr>
                <a:t> </a:t>
              </a:r>
              <a:r>
                <a:rPr lang="en-US" sz="3500" dirty="0" smtClean="0">
                  <a:solidFill>
                    <a:srgbClr val="10B5BF"/>
                  </a:solidFill>
                  <a:latin typeface="Muli" panose="00000500000000000000"/>
                </a:rPr>
                <a:t>11/2023</a:t>
              </a:r>
              <a:endParaRPr lang="en-US" sz="3500" dirty="0">
                <a:solidFill>
                  <a:srgbClr val="10B5BF"/>
                </a:solidFill>
                <a:latin typeface="Muli" panose="00000500000000000000"/>
              </a:endParaRPr>
            </a:p>
          </p:txBody>
        </p:sp>
        <p:sp>
          <p:nvSpPr>
            <p:cNvPr id="4" name="TextBox 4"/>
            <p:cNvSpPr txBox="1"/>
            <p:nvPr/>
          </p:nvSpPr>
          <p:spPr>
            <a:xfrm>
              <a:off x="-254000" y="-19050"/>
              <a:ext cx="9618759" cy="2795430"/>
            </a:xfrm>
            <a:prstGeom prst="rect">
              <a:avLst/>
            </a:prstGeom>
          </p:spPr>
          <p:txBody>
            <a:bodyPr wrap="square" lIns="0" tIns="0" rIns="0" bIns="0" rtlCol="0" anchor="t">
              <a:spAutoFit/>
            </a:bodyPr>
            <a:lstStyle/>
            <a:p>
              <a:pPr marL="508000" indent="-101600">
                <a:lnSpc>
                  <a:spcPts val="8400"/>
                </a:lnSpc>
              </a:pPr>
              <a:r>
                <a:rPr lang="en-US" sz="7000" dirty="0" err="1">
                  <a:solidFill>
                    <a:srgbClr val="FFFFFF"/>
                  </a:solidFill>
                  <a:latin typeface="Muli Semi-Bold" panose="00000700000000000000"/>
                </a:rPr>
                <a:t>Lượt tải về ngày càng tăng</a:t>
              </a:r>
              <a:endParaRPr lang="en-US" sz="7000" dirty="0">
                <a:solidFill>
                  <a:srgbClr val="FFFFFF"/>
                </a:solidFill>
                <a:latin typeface="Muli Semi-Bold" panose="00000700000000000000"/>
              </a:endParaRPr>
            </a:p>
          </p:txBody>
        </p:sp>
        <p:sp>
          <p:nvSpPr>
            <p:cNvPr id="5" name="TextBox 5"/>
            <p:cNvSpPr txBox="1"/>
            <p:nvPr/>
          </p:nvSpPr>
          <p:spPr>
            <a:xfrm>
              <a:off x="0" y="6340607"/>
              <a:ext cx="9364759" cy="2586102"/>
            </a:xfrm>
            <a:prstGeom prst="rect">
              <a:avLst/>
            </a:prstGeom>
          </p:spPr>
          <p:txBody>
            <a:bodyPr lIns="0" tIns="0" rIns="0" bIns="0" rtlCol="0" anchor="t">
              <a:spAutoFit/>
            </a:bodyPr>
            <a:lstStyle/>
            <a:p>
              <a:pPr>
                <a:lnSpc>
                  <a:spcPts val="3885"/>
                </a:lnSpc>
              </a:pPr>
              <a:r>
                <a:rPr lang="en-US" sz="2775" dirty="0" err="1">
                  <a:solidFill>
                    <a:srgbClr val="FFFFFF"/>
                  </a:solidFill>
                  <a:latin typeface="Muli Extra-Light" panose="00000300000000000000"/>
                </a:rPr>
                <a:t>Lượt</a:t>
              </a:r>
              <a:r>
                <a:rPr lang="en-US" sz="2775" dirty="0">
                  <a:solidFill>
                    <a:srgbClr val="FFFFFF"/>
                  </a:solidFill>
                  <a:latin typeface="Muli Extra-Light" panose="00000300000000000000"/>
                </a:rPr>
                <a:t> </a:t>
              </a:r>
              <a:r>
                <a:rPr lang="en-US" sz="2775" dirty="0" err="1" smtClean="0">
                  <a:solidFill>
                    <a:srgbClr val="FFFFFF"/>
                  </a:solidFill>
                  <a:latin typeface="Muli Extra-Light" panose="00000300000000000000"/>
                </a:rPr>
                <a:t>tải về</a:t>
              </a:r>
              <a:r>
                <a:rPr lang="en-US" sz="2775" dirty="0" smtClean="0">
                  <a:solidFill>
                    <a:srgbClr val="FFFFFF"/>
                  </a:solidFill>
                  <a:latin typeface="Muli Extra-Light" panose="00000300000000000000"/>
                </a:rPr>
                <a:t> App </a:t>
              </a:r>
              <a:r>
                <a:rPr lang="en-US" sz="2775" dirty="0" err="1" smtClean="0">
                  <a:solidFill>
                    <a:srgbClr val="FFFFFF"/>
                  </a:solidFill>
                  <a:latin typeface="Muli Extra-Light" panose="00000300000000000000"/>
                </a:rPr>
                <a:t>TuDienHT</a:t>
              </a:r>
              <a:r>
                <a:rPr lang="en-US" sz="2775" dirty="0" smtClean="0">
                  <a:solidFill>
                    <a:srgbClr val="FFFFFF"/>
                  </a:solidFill>
                  <a:latin typeface="Muli Extra-Light" panose="00000300000000000000"/>
                </a:rPr>
                <a:t> </a:t>
              </a:r>
              <a:r>
                <a:rPr lang="en-US" sz="2775" dirty="0" err="1" smtClean="0">
                  <a:solidFill>
                    <a:srgbClr val="FFFFFF"/>
                  </a:solidFill>
                  <a:latin typeface="Muli Extra-Light" panose="00000300000000000000"/>
                </a:rPr>
                <a:t>tiếp</a:t>
              </a:r>
              <a:r>
                <a:rPr lang="en-US" sz="2775" dirty="0" smtClean="0">
                  <a:solidFill>
                    <a:srgbClr val="FFFFFF"/>
                  </a:solidFill>
                  <a:latin typeface="Muli Extra-Light" panose="00000300000000000000"/>
                </a:rPr>
                <a:t> </a:t>
              </a:r>
              <a:r>
                <a:rPr lang="en-US" sz="2775" dirty="0" err="1">
                  <a:solidFill>
                    <a:srgbClr val="FFFFFF"/>
                  </a:solidFill>
                  <a:latin typeface="Muli Extra-Light" panose="00000300000000000000"/>
                </a:rPr>
                <a:t>tục</a:t>
              </a:r>
              <a:r>
                <a:rPr lang="en-US" sz="2775" dirty="0">
                  <a:solidFill>
                    <a:srgbClr val="FFFFFF"/>
                  </a:solidFill>
                  <a:latin typeface="Muli Extra-Light" panose="00000300000000000000"/>
                </a:rPr>
                <a:t> </a:t>
              </a:r>
              <a:r>
                <a:rPr lang="en-US" sz="2775" dirty="0" err="1">
                  <a:solidFill>
                    <a:srgbClr val="FFFFFF"/>
                  </a:solidFill>
                  <a:latin typeface="Muli Extra-Light" panose="00000300000000000000"/>
                </a:rPr>
                <a:t>tăng</a:t>
              </a:r>
              <a:r>
                <a:rPr lang="en-US" sz="2775" dirty="0">
                  <a:solidFill>
                    <a:srgbClr val="FFFFFF"/>
                  </a:solidFill>
                  <a:latin typeface="Muli Extra-Light" panose="00000300000000000000"/>
                </a:rPr>
                <a:t> </a:t>
              </a:r>
              <a:r>
                <a:rPr lang="en-US" sz="2775" dirty="0" err="1" smtClean="0">
                  <a:solidFill>
                    <a:srgbClr val="FFFFFF"/>
                  </a:solidFill>
                  <a:latin typeface="Muli Extra-Light" panose="00000300000000000000"/>
                </a:rPr>
                <a:t>lên theo </a:t>
              </a:r>
              <a:r>
                <a:rPr lang="en-US" sz="2775" dirty="0" smtClean="0">
                  <a:solidFill>
                    <a:srgbClr val="FFFFFF"/>
                  </a:solidFill>
                  <a:latin typeface="Muli Extra-Light" panose="00000300000000000000"/>
                  <a:sym typeface="+mn-ea"/>
                </a:rPr>
                <a:t>từng thời kỳ</a:t>
              </a:r>
              <a:r>
                <a:rPr lang="en-US" sz="2775" dirty="0" smtClean="0">
                  <a:solidFill>
                    <a:srgbClr val="FFFFFF"/>
                  </a:solidFill>
                  <a:latin typeface="Muli Extra-Light" panose="00000300000000000000"/>
                </a:rPr>
                <a:t>, cho thấy nhu cầu học tiếng Anh ngày càng tăng cao của các học sinh, sinh viên.</a:t>
              </a:r>
              <a:endParaRPr lang="en-US" sz="2775" dirty="0">
                <a:solidFill>
                  <a:srgbClr val="FFFFFF"/>
                </a:solidFill>
                <a:latin typeface="Muli Extra-Light" panose="00000300000000000000"/>
              </a:endParaRPr>
            </a:p>
          </p:txBody>
        </p:sp>
      </p:grpSp>
      <p:grpSp>
        <p:nvGrpSpPr>
          <p:cNvPr id="6" name="Group 6"/>
          <p:cNvGrpSpPr/>
          <p:nvPr/>
        </p:nvGrpSpPr>
        <p:grpSpPr>
          <a:xfrm>
            <a:off x="10465435" y="1400233"/>
            <a:ext cx="5955664" cy="7480639"/>
            <a:chOff x="-490044" y="-54822"/>
            <a:chExt cx="8222041" cy="9974187"/>
          </a:xfrm>
        </p:grpSpPr>
        <p:sp>
          <p:nvSpPr>
            <p:cNvPr id="7" name="TextBox 7"/>
            <p:cNvSpPr txBox="1"/>
            <p:nvPr/>
          </p:nvSpPr>
          <p:spPr>
            <a:xfrm>
              <a:off x="628461" y="9489258"/>
              <a:ext cx="1278636" cy="430107"/>
            </a:xfrm>
            <a:prstGeom prst="rect">
              <a:avLst/>
            </a:prstGeom>
          </p:spPr>
          <p:txBody>
            <a:bodyPr lIns="0" tIns="0" rIns="0" bIns="0" rtlCol="0" anchor="t">
              <a:spAutoFit/>
            </a:bodyPr>
            <a:lstStyle/>
            <a:p>
              <a:pPr algn="ctr">
                <a:lnSpc>
                  <a:spcPts val="2520"/>
                </a:lnSpc>
              </a:pPr>
              <a:r>
                <a:rPr lang="en-US" dirty="0" smtClean="0">
                  <a:solidFill>
                    <a:srgbClr val="FFFFFF"/>
                  </a:solidFill>
                  <a:latin typeface="Muli Extra-Light" panose="00000300000000000000"/>
                </a:rPr>
                <a:t>7/2023</a:t>
              </a:r>
              <a:endParaRPr lang="en-US" sz="1800" dirty="0">
                <a:solidFill>
                  <a:srgbClr val="FFFFFF"/>
                </a:solidFill>
                <a:latin typeface="Muli Extra-Light" panose="00000300000000000000"/>
              </a:endParaRPr>
            </a:p>
          </p:txBody>
        </p:sp>
        <p:sp>
          <p:nvSpPr>
            <p:cNvPr id="8" name="TextBox 8"/>
            <p:cNvSpPr txBox="1"/>
            <p:nvPr/>
          </p:nvSpPr>
          <p:spPr>
            <a:xfrm>
              <a:off x="2084687" y="9489258"/>
              <a:ext cx="1278636" cy="430107"/>
            </a:xfrm>
            <a:prstGeom prst="rect">
              <a:avLst/>
            </a:prstGeom>
          </p:spPr>
          <p:txBody>
            <a:bodyPr lIns="0" tIns="0" rIns="0" bIns="0" rtlCol="0" anchor="t">
              <a:spAutoFit/>
            </a:bodyPr>
            <a:lstStyle/>
            <a:p>
              <a:pPr algn="ctr">
                <a:lnSpc>
                  <a:spcPts val="2520"/>
                </a:lnSpc>
              </a:pPr>
              <a:r>
                <a:rPr lang="en-US" sz="1800" dirty="0" smtClean="0">
                  <a:solidFill>
                    <a:srgbClr val="FFFFFF"/>
                  </a:solidFill>
                  <a:latin typeface="Muli Extra-Light" panose="00000300000000000000"/>
                </a:rPr>
                <a:t>8/2023</a:t>
              </a:r>
              <a:endParaRPr lang="en-US" sz="1800" dirty="0">
                <a:solidFill>
                  <a:srgbClr val="FFFFFF"/>
                </a:solidFill>
                <a:latin typeface="Muli Extra-Light" panose="00000300000000000000"/>
              </a:endParaRPr>
            </a:p>
          </p:txBody>
        </p:sp>
        <p:sp>
          <p:nvSpPr>
            <p:cNvPr id="9" name="TextBox 9"/>
            <p:cNvSpPr txBox="1"/>
            <p:nvPr/>
          </p:nvSpPr>
          <p:spPr>
            <a:xfrm>
              <a:off x="3659362" y="9489258"/>
              <a:ext cx="1278636" cy="430107"/>
            </a:xfrm>
            <a:prstGeom prst="rect">
              <a:avLst/>
            </a:prstGeom>
          </p:spPr>
          <p:txBody>
            <a:bodyPr lIns="0" tIns="0" rIns="0" bIns="0" rtlCol="0" anchor="t">
              <a:spAutoFit/>
            </a:bodyPr>
            <a:lstStyle/>
            <a:p>
              <a:pPr algn="ctr">
                <a:lnSpc>
                  <a:spcPts val="2520"/>
                </a:lnSpc>
              </a:pPr>
              <a:r>
                <a:rPr lang="en-US" dirty="0" smtClean="0">
                  <a:solidFill>
                    <a:srgbClr val="FFFFFF"/>
                  </a:solidFill>
                  <a:latin typeface="Muli Extra-Light" panose="00000300000000000000"/>
                </a:rPr>
                <a:t>9/2023</a:t>
              </a:r>
              <a:endParaRPr lang="en-US" sz="1800" dirty="0">
                <a:solidFill>
                  <a:srgbClr val="FFFFFF"/>
                </a:solidFill>
                <a:latin typeface="Muli Extra-Light" panose="00000300000000000000"/>
              </a:endParaRPr>
            </a:p>
          </p:txBody>
        </p:sp>
        <p:sp>
          <p:nvSpPr>
            <p:cNvPr id="10" name="TextBox 10"/>
            <p:cNvSpPr txBox="1"/>
            <p:nvPr/>
          </p:nvSpPr>
          <p:spPr>
            <a:xfrm>
              <a:off x="4997138" y="9489258"/>
              <a:ext cx="1278635" cy="430107"/>
            </a:xfrm>
            <a:prstGeom prst="rect">
              <a:avLst/>
            </a:prstGeom>
          </p:spPr>
          <p:txBody>
            <a:bodyPr lIns="0" tIns="0" rIns="0" bIns="0" rtlCol="0" anchor="t">
              <a:spAutoFit/>
            </a:bodyPr>
            <a:lstStyle/>
            <a:p>
              <a:pPr algn="ctr">
                <a:lnSpc>
                  <a:spcPts val="2520"/>
                </a:lnSpc>
              </a:pPr>
              <a:r>
                <a:rPr lang="en-US" dirty="0" smtClean="0">
                  <a:solidFill>
                    <a:srgbClr val="FFFFFF"/>
                  </a:solidFill>
                  <a:latin typeface="Muli Extra-Light" panose="00000300000000000000"/>
                </a:rPr>
                <a:t>10/2023</a:t>
              </a:r>
              <a:endParaRPr lang="en-US" sz="1800" dirty="0">
                <a:solidFill>
                  <a:srgbClr val="FFFFFF"/>
                </a:solidFill>
                <a:latin typeface="Muli Extra-Light" panose="00000300000000000000"/>
              </a:endParaRPr>
            </a:p>
          </p:txBody>
        </p:sp>
        <p:sp>
          <p:nvSpPr>
            <p:cNvPr id="11" name="TextBox 11"/>
            <p:cNvSpPr txBox="1"/>
            <p:nvPr/>
          </p:nvSpPr>
          <p:spPr>
            <a:xfrm>
              <a:off x="6453361" y="9489258"/>
              <a:ext cx="1278636" cy="430107"/>
            </a:xfrm>
            <a:prstGeom prst="rect">
              <a:avLst/>
            </a:prstGeom>
          </p:spPr>
          <p:txBody>
            <a:bodyPr lIns="0" tIns="0" rIns="0" bIns="0" rtlCol="0" anchor="t">
              <a:spAutoFit/>
            </a:bodyPr>
            <a:lstStyle/>
            <a:p>
              <a:pPr algn="ctr">
                <a:lnSpc>
                  <a:spcPts val="2520"/>
                </a:lnSpc>
              </a:pPr>
              <a:r>
                <a:rPr lang="en-US" dirty="0" smtClean="0">
                  <a:solidFill>
                    <a:srgbClr val="FFFFFF"/>
                  </a:solidFill>
                  <a:latin typeface="Muli Extra-Light" panose="00000300000000000000"/>
                </a:rPr>
                <a:t>11/2023</a:t>
              </a:r>
              <a:endParaRPr lang="en-US" sz="1800" dirty="0">
                <a:solidFill>
                  <a:srgbClr val="FFFFFF"/>
                </a:solidFill>
                <a:latin typeface="Muli Extra-Light" panose="00000300000000000000"/>
              </a:endParaRPr>
            </a:p>
          </p:txBody>
        </p:sp>
        <p:grpSp>
          <p:nvGrpSpPr>
            <p:cNvPr id="12" name="Group 12"/>
            <p:cNvGrpSpPr>
              <a:grpSpLocks noChangeAspect="1"/>
            </p:cNvGrpSpPr>
            <p:nvPr/>
          </p:nvGrpSpPr>
          <p:grpSpPr>
            <a:xfrm>
              <a:off x="628462" y="177284"/>
              <a:ext cx="7103535" cy="9188149"/>
              <a:chOff x="0" y="0"/>
              <a:chExt cx="7381704" cy="9547950"/>
            </a:xfrm>
          </p:grpSpPr>
          <p:sp>
            <p:nvSpPr>
              <p:cNvPr id="13" name="Freeform 13"/>
              <p:cNvSpPr/>
              <p:nvPr/>
            </p:nvSpPr>
            <p:spPr>
              <a:xfrm>
                <a:off x="0" y="-635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24706"/>
                </a:srgbClr>
              </a:solidFill>
            </p:spPr>
          </p:sp>
          <p:sp>
            <p:nvSpPr>
              <p:cNvPr id="14" name="Freeform 14"/>
              <p:cNvSpPr/>
              <p:nvPr/>
            </p:nvSpPr>
            <p:spPr>
              <a:xfrm>
                <a:off x="0" y="190324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24706"/>
                </a:srgbClr>
              </a:solidFill>
            </p:spPr>
          </p:sp>
          <p:sp>
            <p:nvSpPr>
              <p:cNvPr id="15" name="Freeform 15"/>
              <p:cNvSpPr/>
              <p:nvPr/>
            </p:nvSpPr>
            <p:spPr>
              <a:xfrm>
                <a:off x="0" y="381283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24706"/>
                </a:srgbClr>
              </a:solidFill>
            </p:spPr>
          </p:sp>
          <p:sp>
            <p:nvSpPr>
              <p:cNvPr id="16" name="Freeform 16"/>
              <p:cNvSpPr/>
              <p:nvPr/>
            </p:nvSpPr>
            <p:spPr>
              <a:xfrm>
                <a:off x="0" y="572242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24706"/>
                </a:srgbClr>
              </a:solidFill>
            </p:spPr>
          </p:sp>
          <p:sp>
            <p:nvSpPr>
              <p:cNvPr id="17" name="Freeform 17"/>
              <p:cNvSpPr/>
              <p:nvPr/>
            </p:nvSpPr>
            <p:spPr>
              <a:xfrm>
                <a:off x="0" y="763201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24706"/>
                </a:srgbClr>
              </a:solidFill>
            </p:spPr>
          </p:sp>
          <p:sp>
            <p:nvSpPr>
              <p:cNvPr id="18" name="Freeform 18"/>
              <p:cNvSpPr/>
              <p:nvPr/>
            </p:nvSpPr>
            <p:spPr>
              <a:xfrm>
                <a:off x="0" y="9541600"/>
                <a:ext cx="7381704" cy="12700"/>
              </a:xfrm>
              <a:custGeom>
                <a:avLst/>
                <a:gdLst/>
                <a:ahLst/>
                <a:cxnLst/>
                <a:rect l="l" t="t" r="r" b="b"/>
                <a:pathLst>
                  <a:path w="7381704" h="12700">
                    <a:moveTo>
                      <a:pt x="0" y="0"/>
                    </a:moveTo>
                    <a:lnTo>
                      <a:pt x="7381704" y="0"/>
                    </a:lnTo>
                    <a:lnTo>
                      <a:pt x="7381704" y="12700"/>
                    </a:lnTo>
                    <a:lnTo>
                      <a:pt x="0" y="12700"/>
                    </a:lnTo>
                    <a:close/>
                  </a:path>
                </a:pathLst>
              </a:custGeom>
              <a:solidFill>
                <a:srgbClr val="FFFFFF">
                  <a:alpha val="60000"/>
                </a:srgbClr>
              </a:solidFill>
            </p:spPr>
          </p:sp>
        </p:grpSp>
        <p:sp>
          <p:nvSpPr>
            <p:cNvPr id="19" name="TextBox 19"/>
            <p:cNvSpPr txBox="1"/>
            <p:nvPr/>
          </p:nvSpPr>
          <p:spPr>
            <a:xfrm>
              <a:off x="-489167" y="-54822"/>
              <a:ext cx="965185" cy="409787"/>
            </a:xfrm>
            <a:prstGeom prst="rect">
              <a:avLst/>
            </a:prstGeom>
          </p:spPr>
          <p:txBody>
            <a:bodyPr lIns="0" tIns="0" rIns="0" bIns="0" rtlCol="0" anchor="t">
              <a:noAutofit/>
            </a:bodyPr>
            <a:lstStyle/>
            <a:p>
              <a:pPr algn="r">
                <a:lnSpc>
                  <a:spcPts val="2520"/>
                </a:lnSpc>
              </a:pPr>
              <a:r>
                <a:rPr lang="en-US" sz="1800">
                  <a:solidFill>
                    <a:srgbClr val="FFFFFF"/>
                  </a:solidFill>
                  <a:latin typeface="Muli Extra-Light" panose="00000300000000000000"/>
                </a:rPr>
                <a:t>5000 </a:t>
              </a:r>
              <a:endParaRPr lang="en-US" sz="1800">
                <a:solidFill>
                  <a:srgbClr val="FFFFFF"/>
                </a:solidFill>
                <a:latin typeface="Muli Extra-Light" panose="00000300000000000000"/>
              </a:endParaRPr>
            </a:p>
          </p:txBody>
        </p:sp>
        <p:sp>
          <p:nvSpPr>
            <p:cNvPr id="20" name="TextBox 20"/>
            <p:cNvSpPr txBox="1"/>
            <p:nvPr/>
          </p:nvSpPr>
          <p:spPr>
            <a:xfrm>
              <a:off x="-430432" y="1780752"/>
              <a:ext cx="906450" cy="411480"/>
            </a:xfrm>
            <a:prstGeom prst="rect">
              <a:avLst/>
            </a:prstGeom>
          </p:spPr>
          <p:txBody>
            <a:bodyPr lIns="0" tIns="0" rIns="0" bIns="0" rtlCol="0" anchor="t">
              <a:noAutofit/>
            </a:bodyPr>
            <a:lstStyle/>
            <a:p>
              <a:pPr algn="r">
                <a:lnSpc>
                  <a:spcPts val="2520"/>
                </a:lnSpc>
              </a:pPr>
              <a:r>
                <a:rPr lang="en-US" sz="1800">
                  <a:solidFill>
                    <a:srgbClr val="FFFFFF"/>
                  </a:solidFill>
                  <a:latin typeface="Muli Extra-Light" panose="00000300000000000000"/>
                </a:rPr>
                <a:t>4000 </a:t>
              </a:r>
              <a:endParaRPr lang="en-US" sz="1800">
                <a:solidFill>
                  <a:srgbClr val="FFFFFF"/>
                </a:solidFill>
                <a:latin typeface="Muli Extra-Light" panose="00000300000000000000"/>
              </a:endParaRPr>
            </a:p>
          </p:txBody>
        </p:sp>
        <p:sp>
          <p:nvSpPr>
            <p:cNvPr id="21" name="TextBox 21"/>
            <p:cNvSpPr txBox="1"/>
            <p:nvPr/>
          </p:nvSpPr>
          <p:spPr>
            <a:xfrm>
              <a:off x="-487414" y="3653578"/>
              <a:ext cx="963432" cy="376767"/>
            </a:xfrm>
            <a:prstGeom prst="rect">
              <a:avLst/>
            </a:prstGeom>
          </p:spPr>
          <p:txBody>
            <a:bodyPr lIns="0" tIns="0" rIns="0" bIns="0" rtlCol="0" anchor="t">
              <a:noAutofit/>
            </a:bodyPr>
            <a:lstStyle/>
            <a:p>
              <a:pPr algn="r">
                <a:lnSpc>
                  <a:spcPts val="2520"/>
                </a:lnSpc>
              </a:pPr>
              <a:r>
                <a:rPr lang="en-US" sz="1800">
                  <a:solidFill>
                    <a:srgbClr val="FFFFFF"/>
                  </a:solidFill>
                  <a:latin typeface="Muli Extra-Light" panose="00000300000000000000"/>
                </a:rPr>
                <a:t>3000 </a:t>
              </a:r>
              <a:endParaRPr lang="en-US" sz="1800">
                <a:solidFill>
                  <a:srgbClr val="FFFFFF"/>
                </a:solidFill>
                <a:latin typeface="Muli Extra-Light" panose="00000300000000000000"/>
              </a:endParaRPr>
            </a:p>
          </p:txBody>
        </p:sp>
        <p:sp>
          <p:nvSpPr>
            <p:cNvPr id="22" name="TextBox 22"/>
            <p:cNvSpPr txBox="1"/>
            <p:nvPr/>
          </p:nvSpPr>
          <p:spPr>
            <a:xfrm>
              <a:off x="-490044" y="5493386"/>
              <a:ext cx="966061" cy="374227"/>
            </a:xfrm>
            <a:prstGeom prst="rect">
              <a:avLst/>
            </a:prstGeom>
          </p:spPr>
          <p:txBody>
            <a:bodyPr lIns="0" tIns="0" rIns="0" bIns="0" rtlCol="0" anchor="t">
              <a:noAutofit/>
            </a:bodyPr>
            <a:lstStyle/>
            <a:p>
              <a:pPr algn="r">
                <a:lnSpc>
                  <a:spcPts val="2520"/>
                </a:lnSpc>
              </a:pPr>
              <a:r>
                <a:rPr lang="en-US" sz="1800">
                  <a:solidFill>
                    <a:srgbClr val="FFFFFF"/>
                  </a:solidFill>
                  <a:latin typeface="Muli Extra-Light" panose="00000300000000000000"/>
                </a:rPr>
                <a:t>2000 </a:t>
              </a:r>
              <a:endParaRPr lang="en-US" sz="1800">
                <a:solidFill>
                  <a:srgbClr val="FFFFFF"/>
                </a:solidFill>
                <a:latin typeface="Muli Extra-Light" panose="00000300000000000000"/>
              </a:endParaRPr>
            </a:p>
          </p:txBody>
        </p:sp>
        <p:sp>
          <p:nvSpPr>
            <p:cNvPr id="23" name="TextBox 23"/>
            <p:cNvSpPr txBox="1"/>
            <p:nvPr/>
          </p:nvSpPr>
          <p:spPr>
            <a:xfrm>
              <a:off x="-488291" y="7313719"/>
              <a:ext cx="964308" cy="392007"/>
            </a:xfrm>
            <a:prstGeom prst="rect">
              <a:avLst/>
            </a:prstGeom>
          </p:spPr>
          <p:txBody>
            <a:bodyPr lIns="0" tIns="0" rIns="0" bIns="0" rtlCol="0" anchor="t">
              <a:noAutofit/>
            </a:bodyPr>
            <a:lstStyle/>
            <a:p>
              <a:pPr algn="r">
                <a:lnSpc>
                  <a:spcPts val="2520"/>
                </a:lnSpc>
              </a:pPr>
              <a:r>
                <a:rPr lang="en-US" sz="1800">
                  <a:solidFill>
                    <a:srgbClr val="FFFFFF"/>
                  </a:solidFill>
                  <a:latin typeface="Muli Extra-Light" panose="00000300000000000000"/>
                </a:rPr>
                <a:t>1000 </a:t>
              </a:r>
              <a:endParaRPr lang="en-US" sz="1800">
                <a:solidFill>
                  <a:srgbClr val="FFFFFF"/>
                </a:solidFill>
                <a:latin typeface="Muli Extra-Light" panose="00000300000000000000"/>
              </a:endParaRPr>
            </a:p>
          </p:txBody>
        </p:sp>
        <p:sp>
          <p:nvSpPr>
            <p:cNvPr id="24" name="TextBox 24"/>
            <p:cNvSpPr txBox="1"/>
            <p:nvPr/>
          </p:nvSpPr>
          <p:spPr>
            <a:xfrm>
              <a:off x="191914" y="9159574"/>
              <a:ext cx="284148" cy="383143"/>
            </a:xfrm>
            <a:prstGeom prst="rect">
              <a:avLst/>
            </a:prstGeom>
          </p:spPr>
          <p:txBody>
            <a:bodyPr lIns="0" tIns="0" rIns="0" bIns="0" rtlCol="0" anchor="t">
              <a:spAutoFit/>
            </a:bodyPr>
            <a:lstStyle/>
            <a:p>
              <a:pPr algn="r">
                <a:lnSpc>
                  <a:spcPts val="2520"/>
                </a:lnSpc>
              </a:pPr>
              <a:r>
                <a:rPr lang="en-US" sz="1800">
                  <a:solidFill>
                    <a:srgbClr val="FFFFFF"/>
                  </a:solidFill>
                  <a:latin typeface="Muli Extra-Light" panose="00000300000000000000"/>
                </a:rPr>
                <a:t>0 </a:t>
              </a:r>
              <a:endParaRPr lang="en-US" sz="1800">
                <a:solidFill>
                  <a:srgbClr val="FFFFFF"/>
                </a:solidFill>
                <a:latin typeface="Muli Extra-Light" panose="00000300000000000000"/>
              </a:endParaRPr>
            </a:p>
          </p:txBody>
        </p:sp>
        <p:grpSp>
          <p:nvGrpSpPr>
            <p:cNvPr id="25" name="Group 25"/>
            <p:cNvGrpSpPr>
              <a:grpSpLocks noChangeAspect="1"/>
            </p:cNvGrpSpPr>
            <p:nvPr/>
          </p:nvGrpSpPr>
          <p:grpSpPr>
            <a:xfrm>
              <a:off x="628462" y="177284"/>
              <a:ext cx="7103535" cy="9188149"/>
              <a:chOff x="0" y="0"/>
              <a:chExt cx="7381704" cy="9547950"/>
            </a:xfrm>
          </p:grpSpPr>
          <p:sp>
            <p:nvSpPr>
              <p:cNvPr id="26" name="Freeform 26"/>
              <p:cNvSpPr/>
              <p:nvPr/>
            </p:nvSpPr>
            <p:spPr>
              <a:xfrm>
                <a:off x="-1752" y="7625607"/>
                <a:ext cx="1332211" cy="1922342"/>
              </a:xfrm>
              <a:custGeom>
                <a:avLst/>
                <a:gdLst/>
                <a:ahLst/>
                <a:cxnLst/>
                <a:rect l="l" t="t" r="r" b="b"/>
                <a:pathLst>
                  <a:path w="1332211" h="1922342">
                    <a:moveTo>
                      <a:pt x="1752" y="1922343"/>
                    </a:moveTo>
                    <a:lnTo>
                      <a:pt x="1752" y="112700"/>
                    </a:lnTo>
                    <a:lnTo>
                      <a:pt x="1752" y="112700"/>
                    </a:lnTo>
                    <a:cubicBezTo>
                      <a:pt x="0" y="83425"/>
                      <a:pt x="10421" y="54727"/>
                      <a:pt x="30548" y="33397"/>
                    </a:cubicBezTo>
                    <a:cubicBezTo>
                      <a:pt x="50676" y="12067"/>
                      <a:pt x="78721" y="0"/>
                      <a:pt x="108049" y="53"/>
                    </a:cubicBezTo>
                    <a:lnTo>
                      <a:pt x="1224162" y="53"/>
                    </a:lnTo>
                    <a:cubicBezTo>
                      <a:pt x="1253489" y="0"/>
                      <a:pt x="1281535" y="12067"/>
                      <a:pt x="1301662" y="33397"/>
                    </a:cubicBezTo>
                    <a:cubicBezTo>
                      <a:pt x="1321790" y="54727"/>
                      <a:pt x="1332211" y="83425"/>
                      <a:pt x="1330459" y="112700"/>
                    </a:cubicBezTo>
                    <a:lnTo>
                      <a:pt x="1330459" y="1922343"/>
                    </a:lnTo>
                    <a:close/>
                  </a:path>
                </a:pathLst>
              </a:custGeom>
              <a:solidFill>
                <a:srgbClr val="FFFFFF"/>
              </a:solidFill>
            </p:spPr>
          </p:sp>
          <p:sp>
            <p:nvSpPr>
              <p:cNvPr id="27" name="Freeform 27"/>
              <p:cNvSpPr/>
              <p:nvPr/>
            </p:nvSpPr>
            <p:spPr>
              <a:xfrm>
                <a:off x="1513249" y="5722420"/>
                <a:ext cx="1328707" cy="3825530"/>
              </a:xfrm>
              <a:custGeom>
                <a:avLst/>
                <a:gdLst/>
                <a:ahLst/>
                <a:cxnLst/>
                <a:rect l="l" t="t" r="r" b="b"/>
                <a:pathLst>
                  <a:path w="1328707" h="3825530">
                    <a:moveTo>
                      <a:pt x="0" y="3825530"/>
                    </a:moveTo>
                    <a:lnTo>
                      <a:pt x="0" y="106297"/>
                    </a:lnTo>
                    <a:cubicBezTo>
                      <a:pt x="0" y="78105"/>
                      <a:pt x="11199" y="51068"/>
                      <a:pt x="31134" y="31134"/>
                    </a:cubicBezTo>
                    <a:cubicBezTo>
                      <a:pt x="51068" y="11199"/>
                      <a:pt x="78105" y="0"/>
                      <a:pt x="106297" y="0"/>
                    </a:cubicBezTo>
                    <a:lnTo>
                      <a:pt x="1222410" y="0"/>
                    </a:lnTo>
                    <a:cubicBezTo>
                      <a:pt x="1250602" y="0"/>
                      <a:pt x="1277639" y="11199"/>
                      <a:pt x="1297573" y="31133"/>
                    </a:cubicBezTo>
                    <a:cubicBezTo>
                      <a:pt x="1317508" y="51068"/>
                      <a:pt x="1328707" y="78105"/>
                      <a:pt x="1328707" y="106297"/>
                    </a:cubicBezTo>
                    <a:lnTo>
                      <a:pt x="1328707" y="3825530"/>
                    </a:lnTo>
                    <a:close/>
                  </a:path>
                </a:pathLst>
              </a:custGeom>
              <a:solidFill>
                <a:srgbClr val="FFFFFF"/>
              </a:solidFill>
            </p:spPr>
          </p:sp>
          <p:sp>
            <p:nvSpPr>
              <p:cNvPr id="28" name="Freeform 28"/>
              <p:cNvSpPr/>
              <p:nvPr/>
            </p:nvSpPr>
            <p:spPr>
              <a:xfrm>
                <a:off x="3026499" y="3812830"/>
                <a:ext cx="1328706" cy="5735120"/>
              </a:xfrm>
              <a:custGeom>
                <a:avLst/>
                <a:gdLst/>
                <a:ahLst/>
                <a:cxnLst/>
                <a:rect l="l" t="t" r="r" b="b"/>
                <a:pathLst>
                  <a:path w="1328706" h="5735120">
                    <a:moveTo>
                      <a:pt x="0" y="5735120"/>
                    </a:moveTo>
                    <a:lnTo>
                      <a:pt x="0" y="106297"/>
                    </a:lnTo>
                    <a:cubicBezTo>
                      <a:pt x="0" y="78105"/>
                      <a:pt x="11199" y="51068"/>
                      <a:pt x="31133" y="31133"/>
                    </a:cubicBezTo>
                    <a:cubicBezTo>
                      <a:pt x="51068" y="11199"/>
                      <a:pt x="78105" y="0"/>
                      <a:pt x="106296" y="0"/>
                    </a:cubicBezTo>
                    <a:lnTo>
                      <a:pt x="1222410" y="0"/>
                    </a:lnTo>
                    <a:cubicBezTo>
                      <a:pt x="1281116" y="0"/>
                      <a:pt x="1328706" y="47591"/>
                      <a:pt x="1328706" y="106297"/>
                    </a:cubicBezTo>
                    <a:lnTo>
                      <a:pt x="1328706" y="5735120"/>
                    </a:lnTo>
                    <a:close/>
                  </a:path>
                </a:pathLst>
              </a:custGeom>
              <a:solidFill>
                <a:srgbClr val="FFFFFF"/>
              </a:solidFill>
            </p:spPr>
          </p:sp>
          <p:sp>
            <p:nvSpPr>
              <p:cNvPr id="29" name="Freeform 29"/>
              <p:cNvSpPr/>
              <p:nvPr/>
            </p:nvSpPr>
            <p:spPr>
              <a:xfrm>
                <a:off x="4539748" y="1903240"/>
                <a:ext cx="1328707" cy="7644710"/>
              </a:xfrm>
              <a:custGeom>
                <a:avLst/>
                <a:gdLst/>
                <a:ahLst/>
                <a:cxnLst/>
                <a:rect l="l" t="t" r="r" b="b"/>
                <a:pathLst>
                  <a:path w="1328707" h="7644710">
                    <a:moveTo>
                      <a:pt x="0" y="7644710"/>
                    </a:moveTo>
                    <a:lnTo>
                      <a:pt x="0" y="106296"/>
                    </a:lnTo>
                    <a:cubicBezTo>
                      <a:pt x="0" y="47591"/>
                      <a:pt x="47590" y="0"/>
                      <a:pt x="106296" y="0"/>
                    </a:cubicBezTo>
                    <a:lnTo>
                      <a:pt x="1222410" y="0"/>
                    </a:lnTo>
                    <a:cubicBezTo>
                      <a:pt x="1281116" y="0"/>
                      <a:pt x="1328707" y="47591"/>
                      <a:pt x="1328707" y="106296"/>
                    </a:cubicBezTo>
                    <a:lnTo>
                      <a:pt x="1328707" y="7644710"/>
                    </a:lnTo>
                    <a:close/>
                  </a:path>
                </a:pathLst>
              </a:custGeom>
              <a:solidFill>
                <a:srgbClr val="FFFFFF"/>
              </a:solidFill>
            </p:spPr>
          </p:sp>
          <p:sp>
            <p:nvSpPr>
              <p:cNvPr id="30" name="Freeform 30"/>
              <p:cNvSpPr/>
              <p:nvPr/>
            </p:nvSpPr>
            <p:spPr>
              <a:xfrm>
                <a:off x="6052997" y="-6350"/>
                <a:ext cx="1328706" cy="9554300"/>
              </a:xfrm>
              <a:custGeom>
                <a:avLst/>
                <a:gdLst/>
                <a:ahLst/>
                <a:cxnLst/>
                <a:rect l="l" t="t" r="r" b="b"/>
                <a:pathLst>
                  <a:path w="1328706" h="9554300">
                    <a:moveTo>
                      <a:pt x="0" y="9554300"/>
                    </a:moveTo>
                    <a:lnTo>
                      <a:pt x="0" y="106297"/>
                    </a:lnTo>
                    <a:cubicBezTo>
                      <a:pt x="0" y="78105"/>
                      <a:pt x="11199" y="51068"/>
                      <a:pt x="31134" y="31134"/>
                    </a:cubicBezTo>
                    <a:cubicBezTo>
                      <a:pt x="51068" y="11199"/>
                      <a:pt x="78105" y="0"/>
                      <a:pt x="106297" y="0"/>
                    </a:cubicBezTo>
                    <a:lnTo>
                      <a:pt x="1222410" y="0"/>
                    </a:lnTo>
                    <a:cubicBezTo>
                      <a:pt x="1250601" y="0"/>
                      <a:pt x="1277638" y="11199"/>
                      <a:pt x="1297573" y="31134"/>
                    </a:cubicBezTo>
                    <a:cubicBezTo>
                      <a:pt x="1317507" y="51068"/>
                      <a:pt x="1328707" y="78105"/>
                      <a:pt x="1328707" y="106297"/>
                    </a:cubicBezTo>
                    <a:lnTo>
                      <a:pt x="1328707" y="9554300"/>
                    </a:lnTo>
                    <a:close/>
                  </a:path>
                </a:pathLst>
              </a:custGeom>
              <a:solidFill>
                <a:srgbClr val="FFFFFF"/>
              </a:solidFill>
            </p:spPr>
          </p:sp>
          <p:sp>
            <p:nvSpPr>
              <p:cNvPr id="31" name="Freeform 31"/>
              <p:cNvSpPr/>
              <p:nvPr/>
            </p:nvSpPr>
            <p:spPr>
              <a:xfrm>
                <a:off x="0" y="8586805"/>
                <a:ext cx="1328707" cy="961144"/>
              </a:xfrm>
              <a:custGeom>
                <a:avLst/>
                <a:gdLst/>
                <a:ahLst/>
                <a:cxnLst/>
                <a:rect l="l" t="t" r="r" b="b"/>
                <a:pathLst>
                  <a:path w="1328707" h="961144">
                    <a:moveTo>
                      <a:pt x="0" y="0"/>
                    </a:moveTo>
                    <a:lnTo>
                      <a:pt x="1328707" y="0"/>
                    </a:lnTo>
                    <a:lnTo>
                      <a:pt x="1328707" y="961145"/>
                    </a:lnTo>
                    <a:lnTo>
                      <a:pt x="0" y="961145"/>
                    </a:lnTo>
                    <a:close/>
                  </a:path>
                </a:pathLst>
              </a:custGeom>
              <a:solidFill>
                <a:srgbClr val="FFFFFF"/>
              </a:solidFill>
            </p:spPr>
          </p:sp>
          <p:sp>
            <p:nvSpPr>
              <p:cNvPr id="32" name="Freeform 32"/>
              <p:cNvSpPr/>
              <p:nvPr/>
            </p:nvSpPr>
            <p:spPr>
              <a:xfrm>
                <a:off x="1513249" y="6487526"/>
                <a:ext cx="1328707" cy="3060424"/>
              </a:xfrm>
              <a:custGeom>
                <a:avLst/>
                <a:gdLst/>
                <a:ahLst/>
                <a:cxnLst/>
                <a:rect l="l" t="t" r="r" b="b"/>
                <a:pathLst>
                  <a:path w="1328707" h="3060424">
                    <a:moveTo>
                      <a:pt x="0" y="0"/>
                    </a:moveTo>
                    <a:lnTo>
                      <a:pt x="1328707" y="0"/>
                    </a:lnTo>
                    <a:lnTo>
                      <a:pt x="1328707" y="3060424"/>
                    </a:lnTo>
                    <a:lnTo>
                      <a:pt x="0" y="3060424"/>
                    </a:lnTo>
                    <a:close/>
                  </a:path>
                </a:pathLst>
              </a:custGeom>
              <a:solidFill>
                <a:srgbClr val="FFFFFF"/>
              </a:solidFill>
            </p:spPr>
          </p:sp>
          <p:sp>
            <p:nvSpPr>
              <p:cNvPr id="33" name="Freeform 33"/>
              <p:cNvSpPr/>
              <p:nvPr/>
            </p:nvSpPr>
            <p:spPr>
              <a:xfrm>
                <a:off x="3026499" y="4768683"/>
                <a:ext cx="1328706" cy="4779266"/>
              </a:xfrm>
              <a:custGeom>
                <a:avLst/>
                <a:gdLst/>
                <a:ahLst/>
                <a:cxnLst/>
                <a:rect l="l" t="t" r="r" b="b"/>
                <a:pathLst>
                  <a:path w="1328706" h="4779266">
                    <a:moveTo>
                      <a:pt x="0" y="0"/>
                    </a:moveTo>
                    <a:lnTo>
                      <a:pt x="1328706" y="0"/>
                    </a:lnTo>
                    <a:lnTo>
                      <a:pt x="1328706" y="4779267"/>
                    </a:lnTo>
                    <a:lnTo>
                      <a:pt x="0" y="4779267"/>
                    </a:lnTo>
                    <a:close/>
                  </a:path>
                </a:pathLst>
              </a:custGeom>
              <a:solidFill>
                <a:srgbClr val="FFFFFF"/>
              </a:solidFill>
            </p:spPr>
          </p:sp>
          <p:sp>
            <p:nvSpPr>
              <p:cNvPr id="34" name="Freeform 34"/>
              <p:cNvSpPr/>
              <p:nvPr/>
            </p:nvSpPr>
            <p:spPr>
              <a:xfrm>
                <a:off x="4539748" y="3432182"/>
                <a:ext cx="1328707" cy="6115768"/>
              </a:xfrm>
              <a:custGeom>
                <a:avLst/>
                <a:gdLst/>
                <a:ahLst/>
                <a:cxnLst/>
                <a:rect l="l" t="t" r="r" b="b"/>
                <a:pathLst>
                  <a:path w="1328707" h="6115768">
                    <a:moveTo>
                      <a:pt x="0" y="0"/>
                    </a:moveTo>
                    <a:lnTo>
                      <a:pt x="1328707" y="0"/>
                    </a:lnTo>
                    <a:lnTo>
                      <a:pt x="1328707" y="6115768"/>
                    </a:lnTo>
                    <a:lnTo>
                      <a:pt x="0" y="6115768"/>
                    </a:lnTo>
                    <a:close/>
                  </a:path>
                </a:pathLst>
              </a:custGeom>
              <a:solidFill>
                <a:srgbClr val="FFFFFF"/>
              </a:solidFill>
            </p:spPr>
          </p:sp>
          <p:sp>
            <p:nvSpPr>
              <p:cNvPr id="35" name="Freeform 35"/>
              <p:cNvSpPr/>
              <p:nvPr/>
            </p:nvSpPr>
            <p:spPr>
              <a:xfrm>
                <a:off x="6052997" y="1522338"/>
                <a:ext cx="1328706" cy="8025612"/>
              </a:xfrm>
              <a:custGeom>
                <a:avLst/>
                <a:gdLst/>
                <a:ahLst/>
                <a:cxnLst/>
                <a:rect l="l" t="t" r="r" b="b"/>
                <a:pathLst>
                  <a:path w="1328706" h="8025612">
                    <a:moveTo>
                      <a:pt x="0" y="0"/>
                    </a:moveTo>
                    <a:lnTo>
                      <a:pt x="1328707" y="0"/>
                    </a:lnTo>
                    <a:lnTo>
                      <a:pt x="1328707" y="8025612"/>
                    </a:lnTo>
                    <a:lnTo>
                      <a:pt x="0" y="8025612"/>
                    </a:lnTo>
                    <a:close/>
                  </a:path>
                </a:pathLst>
              </a:custGeom>
              <a:solidFill>
                <a:srgbClr val="FFFFFF"/>
              </a:solidFill>
            </p:spPr>
          </p:sp>
          <p:sp>
            <p:nvSpPr>
              <p:cNvPr id="36" name="Freeform 36"/>
              <p:cNvSpPr/>
              <p:nvPr/>
            </p:nvSpPr>
            <p:spPr>
              <a:xfrm>
                <a:off x="0" y="9547950"/>
                <a:ext cx="1328707" cy="0"/>
              </a:xfrm>
              <a:custGeom>
                <a:avLst/>
                <a:gdLst/>
                <a:ahLst/>
                <a:cxnLst/>
                <a:rect l="l" t="t" r="r" b="b"/>
                <a:pathLst>
                  <a:path w="1328707">
                    <a:moveTo>
                      <a:pt x="0" y="0"/>
                    </a:moveTo>
                    <a:lnTo>
                      <a:pt x="1328707" y="0"/>
                    </a:lnTo>
                    <a:lnTo>
                      <a:pt x="1328707" y="0"/>
                    </a:lnTo>
                    <a:lnTo>
                      <a:pt x="0" y="0"/>
                    </a:lnTo>
                    <a:close/>
                  </a:path>
                </a:pathLst>
              </a:custGeom>
              <a:solidFill>
                <a:srgbClr val="10B5BF"/>
              </a:solidFill>
            </p:spPr>
          </p:sp>
          <p:sp>
            <p:nvSpPr>
              <p:cNvPr id="37" name="Freeform 37"/>
              <p:cNvSpPr/>
              <p:nvPr/>
            </p:nvSpPr>
            <p:spPr>
              <a:xfrm>
                <a:off x="1513249" y="8017738"/>
                <a:ext cx="1328707" cy="1530212"/>
              </a:xfrm>
              <a:custGeom>
                <a:avLst/>
                <a:gdLst/>
                <a:ahLst/>
                <a:cxnLst/>
                <a:rect l="l" t="t" r="r" b="b"/>
                <a:pathLst>
                  <a:path w="1328707" h="1530212">
                    <a:moveTo>
                      <a:pt x="0" y="0"/>
                    </a:moveTo>
                    <a:lnTo>
                      <a:pt x="1328707" y="0"/>
                    </a:lnTo>
                    <a:lnTo>
                      <a:pt x="1328707" y="1530212"/>
                    </a:lnTo>
                    <a:lnTo>
                      <a:pt x="0" y="1530212"/>
                    </a:lnTo>
                    <a:close/>
                  </a:path>
                </a:pathLst>
              </a:custGeom>
              <a:solidFill>
                <a:srgbClr val="10B5BF"/>
              </a:solidFill>
            </p:spPr>
          </p:sp>
          <p:sp>
            <p:nvSpPr>
              <p:cNvPr id="38" name="Freeform 38"/>
              <p:cNvSpPr/>
              <p:nvPr/>
            </p:nvSpPr>
            <p:spPr>
              <a:xfrm>
                <a:off x="3026499" y="6680390"/>
                <a:ext cx="1328706" cy="2867560"/>
              </a:xfrm>
              <a:custGeom>
                <a:avLst/>
                <a:gdLst/>
                <a:ahLst/>
                <a:cxnLst/>
                <a:rect l="l" t="t" r="r" b="b"/>
                <a:pathLst>
                  <a:path w="1328706" h="2867560">
                    <a:moveTo>
                      <a:pt x="0" y="0"/>
                    </a:moveTo>
                    <a:lnTo>
                      <a:pt x="1328706" y="0"/>
                    </a:lnTo>
                    <a:lnTo>
                      <a:pt x="1328706" y="2867560"/>
                    </a:lnTo>
                    <a:lnTo>
                      <a:pt x="0" y="2867560"/>
                    </a:lnTo>
                    <a:close/>
                  </a:path>
                </a:pathLst>
              </a:custGeom>
              <a:solidFill>
                <a:srgbClr val="10B5BF"/>
              </a:solidFill>
            </p:spPr>
          </p:sp>
          <p:sp>
            <p:nvSpPr>
              <p:cNvPr id="39" name="Freeform 39"/>
              <p:cNvSpPr/>
              <p:nvPr/>
            </p:nvSpPr>
            <p:spPr>
              <a:xfrm>
                <a:off x="4539748" y="6107831"/>
                <a:ext cx="1328707" cy="3440119"/>
              </a:xfrm>
              <a:custGeom>
                <a:avLst/>
                <a:gdLst/>
                <a:ahLst/>
                <a:cxnLst/>
                <a:rect l="l" t="t" r="r" b="b"/>
                <a:pathLst>
                  <a:path w="1328707" h="3440119">
                    <a:moveTo>
                      <a:pt x="0" y="0"/>
                    </a:moveTo>
                    <a:lnTo>
                      <a:pt x="1328707" y="0"/>
                    </a:lnTo>
                    <a:lnTo>
                      <a:pt x="1328707" y="3440119"/>
                    </a:lnTo>
                    <a:lnTo>
                      <a:pt x="0" y="3440119"/>
                    </a:lnTo>
                    <a:close/>
                  </a:path>
                </a:pathLst>
              </a:custGeom>
              <a:solidFill>
                <a:srgbClr val="10B5BF"/>
              </a:solidFill>
            </p:spPr>
          </p:sp>
          <p:sp>
            <p:nvSpPr>
              <p:cNvPr id="40" name="Freeform 40"/>
              <p:cNvSpPr/>
              <p:nvPr/>
            </p:nvSpPr>
            <p:spPr>
              <a:xfrm>
                <a:off x="6052997" y="5344058"/>
                <a:ext cx="1328706" cy="4203892"/>
              </a:xfrm>
              <a:custGeom>
                <a:avLst/>
                <a:gdLst/>
                <a:ahLst/>
                <a:cxnLst/>
                <a:rect l="l" t="t" r="r" b="b"/>
                <a:pathLst>
                  <a:path w="1328706" h="4203892">
                    <a:moveTo>
                      <a:pt x="0" y="0"/>
                    </a:moveTo>
                    <a:lnTo>
                      <a:pt x="1328707" y="0"/>
                    </a:lnTo>
                    <a:lnTo>
                      <a:pt x="1328707" y="4203892"/>
                    </a:lnTo>
                    <a:lnTo>
                      <a:pt x="0" y="4203892"/>
                    </a:lnTo>
                    <a:close/>
                  </a:path>
                </a:pathLst>
              </a:custGeom>
              <a:solidFill>
                <a:srgbClr val="10B5BF"/>
              </a:solid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000" fill="hold">
                                          <p:stCondLst>
                                            <p:cond delay="0"/>
                                          </p:stCondLst>
                                        </p:cTn>
                                        <p:tgtEl>
                                          <p:spTgt spid="6"/>
                                        </p:tgtEl>
                                        <p:attrNameLst>
                                          <p:attrName>style.visibility</p:attrName>
                                        </p:attrNameLst>
                                      </p:cBhvr>
                                      <p:to>
                                        <p:strVal val="visible"/>
                                      </p:to>
                                    </p:set>
                                    <p:animEffect transition="in" filter="wipe(down)">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grpSp>
        <p:nvGrpSpPr>
          <p:cNvPr id="3" name="Group 3"/>
          <p:cNvGrpSpPr/>
          <p:nvPr/>
        </p:nvGrpSpPr>
        <p:grpSpPr>
          <a:xfrm>
            <a:off x="2260365" y="2019300"/>
            <a:ext cx="13767269" cy="5889755"/>
            <a:chOff x="0" y="-9525"/>
            <a:chExt cx="18356359" cy="5094389"/>
          </a:xfrm>
        </p:grpSpPr>
        <p:sp>
          <p:nvSpPr>
            <p:cNvPr id="4" name="TextBox 4"/>
            <p:cNvSpPr txBox="1"/>
            <p:nvPr/>
          </p:nvSpPr>
          <p:spPr>
            <a:xfrm>
              <a:off x="0" y="2329564"/>
              <a:ext cx="18356359" cy="465762"/>
            </a:xfrm>
            <a:prstGeom prst="rect">
              <a:avLst/>
            </a:prstGeom>
          </p:spPr>
          <p:txBody>
            <a:bodyPr lIns="0" tIns="0" rIns="0" bIns="0" rtlCol="0" anchor="t">
              <a:spAutoFit/>
            </a:bodyPr>
            <a:lstStyle/>
            <a:p>
              <a:pPr algn="ctr">
                <a:lnSpc>
                  <a:spcPts val="4200"/>
                </a:lnSpc>
              </a:pPr>
              <a:r>
                <a:rPr lang="en-US" sz="3500" dirty="0" smtClean="0">
                  <a:solidFill>
                    <a:srgbClr val="10B5BF"/>
                  </a:solidFill>
                  <a:latin typeface="Muli" panose="00000500000000000000"/>
                </a:rPr>
                <a:t>App này </a:t>
              </a:r>
              <a:r>
                <a:rPr lang="en-US" sz="3500" dirty="0" err="1" smtClean="0">
                  <a:solidFill>
                    <a:srgbClr val="10B5BF"/>
                  </a:solidFill>
                  <a:latin typeface="Muli" panose="00000500000000000000"/>
                </a:rPr>
                <a:t>khác</a:t>
              </a:r>
              <a:r>
                <a:rPr lang="en-US" sz="3500" dirty="0" smtClean="0">
                  <a:solidFill>
                    <a:srgbClr val="10B5BF"/>
                  </a:solidFill>
                  <a:latin typeface="Muli" panose="00000500000000000000"/>
                </a:rPr>
                <a:t> </a:t>
              </a:r>
              <a:r>
                <a:rPr lang="en-US" sz="3500" dirty="0" err="1">
                  <a:solidFill>
                    <a:srgbClr val="10B5BF"/>
                  </a:solidFill>
                  <a:latin typeface="Muli" panose="00000500000000000000"/>
                </a:rPr>
                <a:t>với</a:t>
              </a:r>
              <a:r>
                <a:rPr lang="en-US" sz="3500" dirty="0">
                  <a:solidFill>
                    <a:srgbClr val="10B5BF"/>
                  </a:solidFill>
                  <a:latin typeface="Muli" panose="00000500000000000000"/>
                </a:rPr>
                <a:t> </a:t>
              </a:r>
              <a:r>
                <a:rPr lang="en-US" sz="3500" dirty="0" err="1" smtClean="0">
                  <a:solidFill>
                    <a:srgbClr val="10B5BF"/>
                  </a:solidFill>
                  <a:latin typeface="Muli" panose="00000500000000000000"/>
                </a:rPr>
                <a:t>cách</a:t>
              </a:r>
              <a:r>
                <a:rPr lang="en-US" sz="3500" dirty="0" smtClean="0">
                  <a:solidFill>
                    <a:srgbClr val="10B5BF"/>
                  </a:solidFill>
                  <a:latin typeface="Muli" panose="00000500000000000000"/>
                </a:rPr>
                <a:t> </a:t>
              </a:r>
              <a:r>
                <a:rPr lang="en-US" sz="3500" dirty="0" err="1" smtClean="0">
                  <a:solidFill>
                    <a:srgbClr val="10B5BF"/>
                  </a:solidFill>
                  <a:latin typeface="Muli" panose="00000500000000000000"/>
                </a:rPr>
                <a:t>học</a:t>
              </a:r>
              <a:r>
                <a:rPr lang="en-US" sz="3500" dirty="0" smtClean="0">
                  <a:solidFill>
                    <a:srgbClr val="10B5BF"/>
                  </a:solidFill>
                  <a:latin typeface="Muli" panose="00000500000000000000"/>
                </a:rPr>
                <a:t> </a:t>
              </a:r>
              <a:r>
                <a:rPr lang="en-US" sz="3500" dirty="0" err="1" smtClean="0">
                  <a:solidFill>
                    <a:srgbClr val="10B5BF"/>
                  </a:solidFill>
                  <a:latin typeface="Muli" panose="00000500000000000000"/>
                </a:rPr>
                <a:t>thông</a:t>
              </a:r>
              <a:r>
                <a:rPr lang="en-US" sz="3500" dirty="0" smtClean="0">
                  <a:solidFill>
                    <a:srgbClr val="10B5BF"/>
                  </a:solidFill>
                  <a:latin typeface="Muli" panose="00000500000000000000"/>
                </a:rPr>
                <a:t> </a:t>
              </a:r>
              <a:r>
                <a:rPr lang="en-US" sz="3500" dirty="0" err="1" smtClean="0">
                  <a:solidFill>
                    <a:srgbClr val="10B5BF"/>
                  </a:solidFill>
                  <a:latin typeface="Muli" panose="00000500000000000000"/>
                </a:rPr>
                <a:t>thường</a:t>
              </a:r>
              <a:r>
                <a:rPr lang="en-US" sz="3500" dirty="0" smtClean="0">
                  <a:solidFill>
                    <a:srgbClr val="10B5BF"/>
                  </a:solidFill>
                  <a:latin typeface="Muli" panose="00000500000000000000"/>
                </a:rPr>
                <a:t> </a:t>
              </a:r>
              <a:r>
                <a:rPr lang="en-US" sz="3500" dirty="0" err="1">
                  <a:solidFill>
                    <a:srgbClr val="10B5BF"/>
                  </a:solidFill>
                  <a:latin typeface="Muli" panose="00000500000000000000"/>
                </a:rPr>
                <a:t>như</a:t>
              </a:r>
              <a:r>
                <a:rPr lang="en-US" sz="3500" dirty="0">
                  <a:solidFill>
                    <a:srgbClr val="10B5BF"/>
                  </a:solidFill>
                  <a:latin typeface="Muli" panose="00000500000000000000"/>
                </a:rPr>
                <a:t> </a:t>
              </a:r>
              <a:r>
                <a:rPr lang="en-US" sz="3500" dirty="0" err="1">
                  <a:solidFill>
                    <a:srgbClr val="10B5BF"/>
                  </a:solidFill>
                  <a:latin typeface="Muli" panose="00000500000000000000"/>
                </a:rPr>
                <a:t>thế</a:t>
              </a:r>
              <a:r>
                <a:rPr lang="en-US" sz="3500" dirty="0">
                  <a:solidFill>
                    <a:srgbClr val="10B5BF"/>
                  </a:solidFill>
                  <a:latin typeface="Muli" panose="00000500000000000000"/>
                </a:rPr>
                <a:t> </a:t>
              </a:r>
              <a:r>
                <a:rPr lang="en-US" sz="3500" dirty="0" err="1">
                  <a:solidFill>
                    <a:srgbClr val="10B5BF"/>
                  </a:solidFill>
                  <a:latin typeface="Muli" panose="00000500000000000000"/>
                </a:rPr>
                <a:t>nào</a:t>
              </a:r>
              <a:endParaRPr lang="en-US" sz="3500" dirty="0">
                <a:solidFill>
                  <a:srgbClr val="10B5BF"/>
                </a:solidFill>
                <a:latin typeface="Muli" panose="00000500000000000000"/>
              </a:endParaRPr>
            </a:p>
          </p:txBody>
        </p:sp>
        <p:sp>
          <p:nvSpPr>
            <p:cNvPr id="5" name="TextBox 5"/>
            <p:cNvSpPr txBox="1"/>
            <p:nvPr/>
          </p:nvSpPr>
          <p:spPr>
            <a:xfrm>
              <a:off x="0" y="-9525"/>
              <a:ext cx="18356359" cy="2129710"/>
            </a:xfrm>
            <a:prstGeom prst="rect">
              <a:avLst/>
            </a:prstGeom>
          </p:spPr>
          <p:txBody>
            <a:bodyPr lIns="0" tIns="0" rIns="0" bIns="0" rtlCol="0" anchor="t">
              <a:spAutoFit/>
            </a:bodyPr>
            <a:lstStyle/>
            <a:p>
              <a:pPr algn="ctr">
                <a:lnSpc>
                  <a:spcPts val="9600"/>
                </a:lnSpc>
              </a:pPr>
              <a:r>
                <a:rPr lang="en-US" sz="8000" dirty="0" err="1" smtClean="0">
                  <a:solidFill>
                    <a:srgbClr val="FFFFFF"/>
                  </a:solidFill>
                  <a:latin typeface="Muli Semi-Bold" panose="00000700000000000000"/>
                </a:rPr>
                <a:t>TuDienHT</a:t>
              </a:r>
              <a:r>
                <a:rPr lang="en-US" sz="8000" dirty="0" smtClean="0">
                  <a:solidFill>
                    <a:srgbClr val="FFFFFF"/>
                  </a:solidFill>
                  <a:latin typeface="Muli Semi-Bold" panose="00000700000000000000"/>
                </a:rPr>
                <a:t> </a:t>
              </a:r>
              <a:r>
                <a:rPr lang="en-US" sz="8000" dirty="0" err="1" smtClean="0">
                  <a:solidFill>
                    <a:srgbClr val="FFFFFF"/>
                  </a:solidFill>
                  <a:latin typeface="Muli Semi-Bold" panose="00000700000000000000"/>
                </a:rPr>
                <a:t>có</a:t>
              </a:r>
              <a:r>
                <a:rPr lang="en-US" sz="8000" dirty="0" smtClean="0">
                  <a:solidFill>
                    <a:srgbClr val="FFFFFF"/>
                  </a:solidFill>
                  <a:latin typeface="Muli Semi-Bold" panose="00000700000000000000"/>
                </a:rPr>
                <a:t> </a:t>
              </a:r>
              <a:r>
                <a:rPr lang="en-US" sz="8000" dirty="0" err="1">
                  <a:solidFill>
                    <a:srgbClr val="FFFFFF"/>
                  </a:solidFill>
                  <a:latin typeface="Muli Semi-Bold" panose="00000700000000000000"/>
                </a:rPr>
                <a:t>tốt</a:t>
              </a:r>
              <a:r>
                <a:rPr lang="en-US" sz="8000" dirty="0">
                  <a:solidFill>
                    <a:srgbClr val="FFFFFF"/>
                  </a:solidFill>
                  <a:latin typeface="Muli Semi-Bold" panose="00000700000000000000"/>
                </a:rPr>
                <a:t> </a:t>
              </a:r>
              <a:r>
                <a:rPr lang="en-US" sz="8000" dirty="0" err="1">
                  <a:solidFill>
                    <a:srgbClr val="FFFFFF"/>
                  </a:solidFill>
                  <a:latin typeface="Muli Semi-Bold" panose="00000700000000000000"/>
                </a:rPr>
                <a:t>hơn</a:t>
              </a:r>
              <a:r>
                <a:rPr lang="en-US" sz="8000" dirty="0">
                  <a:solidFill>
                    <a:srgbClr val="FFFFFF"/>
                  </a:solidFill>
                  <a:latin typeface="Muli Semi-Bold" panose="00000700000000000000"/>
                </a:rPr>
                <a:t> </a:t>
              </a:r>
              <a:r>
                <a:rPr lang="en-US" sz="8000" dirty="0" err="1" smtClean="0">
                  <a:solidFill>
                    <a:srgbClr val="FFFFFF"/>
                  </a:solidFill>
                  <a:latin typeface="Muli Semi-Bold" panose="00000700000000000000"/>
                </a:rPr>
                <a:t>cách</a:t>
              </a:r>
              <a:r>
                <a:rPr lang="en-US" sz="8000" dirty="0" smtClean="0">
                  <a:solidFill>
                    <a:srgbClr val="FFFFFF"/>
                  </a:solidFill>
                  <a:latin typeface="Muli Semi-Bold" panose="00000700000000000000"/>
                </a:rPr>
                <a:t> </a:t>
              </a:r>
              <a:r>
                <a:rPr lang="en-US" sz="8000" dirty="0" err="1" smtClean="0">
                  <a:solidFill>
                    <a:srgbClr val="FFFFFF"/>
                  </a:solidFill>
                  <a:latin typeface="Muli Semi-Bold" panose="00000700000000000000"/>
                </a:rPr>
                <a:t>học</a:t>
              </a:r>
              <a:r>
                <a:rPr lang="en-US" sz="8000" dirty="0" smtClean="0">
                  <a:solidFill>
                    <a:srgbClr val="FFFFFF"/>
                  </a:solidFill>
                  <a:latin typeface="Muli Semi-Bold" panose="00000700000000000000"/>
                </a:rPr>
                <a:t> </a:t>
              </a:r>
              <a:r>
                <a:rPr lang="en-US" sz="8000" dirty="0" err="1" smtClean="0">
                  <a:solidFill>
                    <a:srgbClr val="FFFFFF"/>
                  </a:solidFill>
                  <a:latin typeface="Muli Semi-Bold" panose="00000700000000000000"/>
                </a:rPr>
                <a:t>thông</a:t>
              </a:r>
              <a:r>
                <a:rPr lang="en-US" sz="8000" dirty="0" smtClean="0">
                  <a:solidFill>
                    <a:srgbClr val="FFFFFF"/>
                  </a:solidFill>
                  <a:latin typeface="Muli Semi-Bold" panose="00000700000000000000"/>
                </a:rPr>
                <a:t> </a:t>
              </a:r>
              <a:r>
                <a:rPr lang="en-US" sz="8000" dirty="0" err="1" smtClean="0">
                  <a:solidFill>
                    <a:srgbClr val="FFFFFF"/>
                  </a:solidFill>
                  <a:latin typeface="Muli Semi-Bold" panose="00000700000000000000"/>
                </a:rPr>
                <a:t>thường</a:t>
              </a:r>
              <a:r>
                <a:rPr lang="en-US" sz="8000" dirty="0" smtClean="0">
                  <a:solidFill>
                    <a:srgbClr val="FFFFFF"/>
                  </a:solidFill>
                  <a:latin typeface="Muli Semi-Bold" panose="00000700000000000000"/>
                </a:rPr>
                <a:t> </a:t>
              </a:r>
              <a:r>
                <a:rPr lang="en-US" sz="8000" dirty="0" err="1" smtClean="0">
                  <a:solidFill>
                    <a:srgbClr val="FFFFFF"/>
                  </a:solidFill>
                  <a:latin typeface="Muli Semi-Bold" panose="00000700000000000000"/>
                </a:rPr>
                <a:t>không</a:t>
              </a:r>
              <a:r>
                <a:rPr lang="en-US" sz="8000" dirty="0">
                  <a:solidFill>
                    <a:srgbClr val="FFFFFF"/>
                  </a:solidFill>
                  <a:latin typeface="Muli Semi-Bold" panose="00000700000000000000"/>
                </a:rPr>
                <a:t>?</a:t>
              </a:r>
              <a:endParaRPr lang="en-US" sz="8000" dirty="0">
                <a:solidFill>
                  <a:srgbClr val="FFFFFF"/>
                </a:solidFill>
                <a:latin typeface="Muli Semi-Bold" panose="00000700000000000000"/>
              </a:endParaRPr>
            </a:p>
          </p:txBody>
        </p:sp>
        <p:sp>
          <p:nvSpPr>
            <p:cNvPr id="6" name="TextBox 6"/>
            <p:cNvSpPr txBox="1"/>
            <p:nvPr/>
          </p:nvSpPr>
          <p:spPr>
            <a:xfrm>
              <a:off x="0" y="3687577"/>
              <a:ext cx="18356359" cy="1397287"/>
            </a:xfrm>
            <a:prstGeom prst="rect">
              <a:avLst/>
            </a:prstGeom>
          </p:spPr>
          <p:txBody>
            <a:bodyPr lIns="0" tIns="0" rIns="0" bIns="0" rtlCol="0" anchor="t">
              <a:spAutoFit/>
            </a:bodyPr>
            <a:lstStyle/>
            <a:p>
              <a:pPr algn="ctr">
                <a:lnSpc>
                  <a:spcPts val="4200"/>
                </a:lnSpc>
              </a:pPr>
              <a:r>
                <a:rPr lang="en-US" sz="3000" dirty="0" smtClean="0">
                  <a:solidFill>
                    <a:srgbClr val="FFFFFF"/>
                  </a:solidFill>
                  <a:latin typeface="Muli Extra-Light" panose="00000300000000000000"/>
                </a:rPr>
                <a:t>App này mang lại phương pháp học hiệu quả hơn so với cách học truyền thống do mỗi từ được giải nghĩa với độ chính xác tuyệt đối, tính trực quan hoá cao và cho phép nhiều người cùng sử dụng chung một thiết bị.</a:t>
              </a:r>
              <a:endParaRPr lang="en-US" sz="3000" dirty="0">
                <a:solidFill>
                  <a:srgbClr val="FFFFFF"/>
                </a:solidFill>
                <a:latin typeface="Muli Extra-Light" panose="0000030000000000000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1"/>
            <a:stretch>
              <a:fillRect/>
            </a:stretch>
          </a:blipFill>
        </p:spPr>
      </p:sp>
      <p:sp>
        <p:nvSpPr>
          <p:cNvPr id="3" name="TextBox 3"/>
          <p:cNvSpPr txBox="1"/>
          <p:nvPr/>
        </p:nvSpPr>
        <p:spPr>
          <a:xfrm>
            <a:off x="3581400" y="3305175"/>
            <a:ext cx="11385668" cy="3693319"/>
          </a:xfrm>
          <a:prstGeom prst="rect">
            <a:avLst/>
          </a:prstGeom>
        </p:spPr>
        <p:txBody>
          <a:bodyPr wrap="square" lIns="0" tIns="0" rIns="0" bIns="0" rtlCol="0" anchor="t">
            <a:spAutoFit/>
          </a:bodyPr>
          <a:lstStyle/>
          <a:p>
            <a:pPr algn="ctr">
              <a:lnSpc>
                <a:spcPts val="14400"/>
              </a:lnSpc>
            </a:pPr>
            <a:r>
              <a:rPr lang="en-US" sz="12000" dirty="0" err="1">
                <a:solidFill>
                  <a:srgbClr val="FFFFFF"/>
                </a:solidFill>
                <a:latin typeface="Muli Semi-Bold" panose="00000700000000000000"/>
              </a:rPr>
              <a:t>Lợi</a:t>
            </a:r>
            <a:r>
              <a:rPr lang="en-US" sz="12000" dirty="0">
                <a:solidFill>
                  <a:srgbClr val="FFFFFF"/>
                </a:solidFill>
                <a:latin typeface="Muli Semi-Bold" panose="00000700000000000000"/>
              </a:rPr>
              <a:t> </a:t>
            </a:r>
            <a:r>
              <a:rPr lang="en-US" sz="12000" dirty="0" err="1">
                <a:solidFill>
                  <a:srgbClr val="FFFFFF"/>
                </a:solidFill>
                <a:latin typeface="Muli Semi-Bold" panose="00000700000000000000"/>
              </a:rPr>
              <a:t>ích</a:t>
            </a:r>
            <a:r>
              <a:rPr lang="en-US" sz="12000" dirty="0">
                <a:solidFill>
                  <a:srgbClr val="FFFFFF"/>
                </a:solidFill>
                <a:latin typeface="Muli Semi-Bold" panose="00000700000000000000"/>
              </a:rPr>
              <a:t> </a:t>
            </a:r>
            <a:r>
              <a:rPr lang="en-US" sz="12000" dirty="0" err="1">
                <a:solidFill>
                  <a:srgbClr val="FFFFFF"/>
                </a:solidFill>
                <a:latin typeface="Muli Semi-Bold" panose="00000700000000000000"/>
              </a:rPr>
              <a:t>của</a:t>
            </a:r>
            <a:r>
              <a:rPr lang="en-US" sz="12000" dirty="0">
                <a:solidFill>
                  <a:srgbClr val="FFFFFF"/>
                </a:solidFill>
                <a:latin typeface="Muli Semi-Bold" panose="00000700000000000000"/>
              </a:rPr>
              <a:t> </a:t>
            </a:r>
            <a:r>
              <a:rPr lang="en-US" sz="12000" dirty="0" smtClean="0">
                <a:solidFill>
                  <a:srgbClr val="FFFFFF"/>
                </a:solidFill>
                <a:latin typeface="Muli Semi-Bold" panose="00000700000000000000"/>
              </a:rPr>
              <a:t>app </a:t>
            </a:r>
            <a:r>
              <a:rPr lang="en-US" sz="12000" dirty="0" err="1" smtClean="0">
                <a:solidFill>
                  <a:srgbClr val="FFFFFF"/>
                </a:solidFill>
                <a:latin typeface="Muli Semi-Bold" panose="00000700000000000000"/>
              </a:rPr>
              <a:t>TuDienHT</a:t>
            </a:r>
            <a:r>
              <a:rPr lang="en-US" sz="12000" dirty="0" smtClean="0">
                <a:solidFill>
                  <a:srgbClr val="FFFFFF"/>
                </a:solidFill>
                <a:latin typeface="Muli Semi-Bold" panose="00000700000000000000"/>
              </a:rPr>
              <a:t> </a:t>
            </a:r>
            <a:endParaRPr lang="en-US" sz="12000" dirty="0">
              <a:solidFill>
                <a:srgbClr val="FFFFFF"/>
              </a:solidFill>
              <a:latin typeface="Muli Semi-Bold" panose="00000700000000000000"/>
            </a:endParaRP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291768" y="1753562"/>
            <a:ext cx="14835430" cy="2018318"/>
            <a:chOff x="0" y="0"/>
            <a:chExt cx="19780573" cy="2691089"/>
          </a:xfrm>
        </p:grpSpPr>
        <p:sp>
          <p:nvSpPr>
            <p:cNvPr id="3" name="TextBox 3"/>
            <p:cNvSpPr txBox="1"/>
            <p:nvPr/>
          </p:nvSpPr>
          <p:spPr>
            <a:xfrm>
              <a:off x="0" y="2075563"/>
              <a:ext cx="19780573" cy="615526"/>
            </a:xfrm>
            <a:prstGeom prst="rect">
              <a:avLst/>
            </a:prstGeom>
          </p:spPr>
          <p:txBody>
            <a:bodyPr lIns="0" tIns="0" rIns="0" bIns="0" rtlCol="0" anchor="t">
              <a:spAutoFit/>
            </a:bodyPr>
            <a:lstStyle/>
            <a:p>
              <a:pPr>
                <a:lnSpc>
                  <a:spcPts val="3600"/>
                </a:lnSpc>
              </a:pPr>
              <a:r>
                <a:rPr lang="en-US" sz="3000" dirty="0" smtClean="0">
                  <a:solidFill>
                    <a:srgbClr val="10B5BF"/>
                  </a:solidFill>
                  <a:latin typeface="Muli" panose="00000500000000000000"/>
                </a:rPr>
                <a:t>  </a:t>
              </a:r>
              <a:endParaRPr lang="en-US" sz="3000" dirty="0">
                <a:solidFill>
                  <a:srgbClr val="10B5BF"/>
                </a:solidFill>
                <a:latin typeface="Muli" panose="00000500000000000000"/>
              </a:endParaRPr>
            </a:p>
          </p:txBody>
        </p:sp>
        <p:sp>
          <p:nvSpPr>
            <p:cNvPr id="4" name="TextBox 4"/>
            <p:cNvSpPr txBox="1"/>
            <p:nvPr/>
          </p:nvSpPr>
          <p:spPr>
            <a:xfrm>
              <a:off x="0" y="0"/>
              <a:ext cx="19780573" cy="948266"/>
            </a:xfrm>
            <a:prstGeom prst="rect">
              <a:avLst/>
            </a:prstGeom>
          </p:spPr>
          <p:txBody>
            <a:bodyPr lIns="0" tIns="0" rIns="0" bIns="0" rtlCol="0" anchor="t">
              <a:spAutoFit/>
            </a:bodyPr>
            <a:lstStyle/>
            <a:p>
              <a:pPr>
                <a:lnSpc>
                  <a:spcPts val="5550"/>
                </a:lnSpc>
              </a:pPr>
              <a:r>
                <a:rPr lang="en-US" sz="4625" dirty="0" err="1" smtClean="0">
                  <a:solidFill>
                    <a:srgbClr val="FFFFFF"/>
                  </a:solidFill>
                  <a:latin typeface="Muli Semi-Bold" panose="00000700000000000000"/>
                </a:rPr>
                <a:t>Lợi ích mà app này mang lại</a:t>
              </a:r>
              <a:endParaRPr lang="en-US" sz="4625" dirty="0">
                <a:solidFill>
                  <a:srgbClr val="FFFFFF"/>
                </a:solidFill>
                <a:latin typeface="Muli Semi-Bold" panose="00000700000000000000"/>
              </a:endParaRPr>
            </a:p>
          </p:txBody>
        </p:sp>
      </p:grpSp>
      <p:grpSp>
        <p:nvGrpSpPr>
          <p:cNvPr id="5" name="Group 5"/>
          <p:cNvGrpSpPr/>
          <p:nvPr/>
        </p:nvGrpSpPr>
        <p:grpSpPr>
          <a:xfrm>
            <a:off x="1066800" y="5686984"/>
            <a:ext cx="5232662" cy="2967881"/>
            <a:chOff x="-299957" y="0"/>
            <a:chExt cx="6976882" cy="3957174"/>
          </a:xfrm>
        </p:grpSpPr>
        <p:sp>
          <p:nvSpPr>
            <p:cNvPr id="6" name="TextBox 6"/>
            <p:cNvSpPr txBox="1"/>
            <p:nvPr/>
          </p:nvSpPr>
          <p:spPr>
            <a:xfrm>
              <a:off x="-299957" y="0"/>
              <a:ext cx="6538348" cy="615553"/>
            </a:xfrm>
            <a:prstGeom prst="rect">
              <a:avLst/>
            </a:prstGeom>
          </p:spPr>
          <p:txBody>
            <a:bodyPr wrap="square" lIns="0" tIns="0" rIns="0" bIns="0" rtlCol="0" anchor="t">
              <a:spAutoFit/>
            </a:bodyPr>
            <a:lstStyle/>
            <a:p>
              <a:pPr algn="ctr">
                <a:lnSpc>
                  <a:spcPts val="3600"/>
                </a:lnSpc>
              </a:pPr>
              <a:r>
                <a:rPr lang="en-US" sz="3000" dirty="0" smtClean="0">
                  <a:solidFill>
                    <a:srgbClr val="FFFFFF"/>
                  </a:solidFill>
                  <a:latin typeface="Muli" panose="00000500000000000000"/>
                </a:rPr>
                <a:t>THỜI GIAN</a:t>
              </a:r>
              <a:endParaRPr lang="en-US" sz="3000" dirty="0">
                <a:solidFill>
                  <a:srgbClr val="FFFFFF"/>
                </a:solidFill>
                <a:latin typeface="Muli" panose="00000500000000000000"/>
              </a:endParaRPr>
            </a:p>
          </p:txBody>
        </p:sp>
        <p:sp>
          <p:nvSpPr>
            <p:cNvPr id="7" name="TextBox 7"/>
            <p:cNvSpPr txBox="1"/>
            <p:nvPr/>
          </p:nvSpPr>
          <p:spPr>
            <a:xfrm>
              <a:off x="0" y="2113981"/>
              <a:ext cx="6676925" cy="1843193"/>
            </a:xfrm>
            <a:prstGeom prst="rect">
              <a:avLst/>
            </a:prstGeom>
          </p:spPr>
          <p:txBody>
            <a:bodyPr wrap="square" lIns="0" tIns="0" rIns="0" bIns="0" rtlCol="0" anchor="t">
              <a:spAutoFit/>
            </a:bodyPr>
            <a:lstStyle/>
            <a:p>
              <a:pPr algn="ctr">
                <a:lnSpc>
                  <a:spcPts val="2695"/>
                </a:lnSpc>
              </a:pPr>
              <a:r>
                <a:rPr lang="en-US" sz="2800" dirty="0" err="1" smtClean="0">
                  <a:solidFill>
                    <a:srgbClr val="FFFFFF"/>
                  </a:solidFill>
                  <a:latin typeface="Muli Extra-Light" panose="00000300000000000000"/>
                </a:rPr>
                <a:t>Thời</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gian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linh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hoạt,</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giúp</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bạn</a:t>
              </a:r>
              <a:r>
                <a:rPr lang="en-US" sz="2800" dirty="0" smtClean="0">
                  <a:solidFill>
                    <a:srgbClr val="FFFFFF"/>
                  </a:solidFill>
                  <a:latin typeface="Muli Extra-Light" panose="00000300000000000000"/>
                </a:rPr>
                <a:t> có thể thoải mái lên kế hoạch học tiếng Anh theo giờ riêng</a:t>
              </a:r>
              <a:endParaRPr lang="en-US" sz="2800" dirty="0">
                <a:solidFill>
                  <a:srgbClr val="FFFFFF"/>
                </a:solidFill>
                <a:latin typeface="Muli Extra-Light" panose="00000300000000000000"/>
              </a:endParaRPr>
            </a:p>
          </p:txBody>
        </p:sp>
        <p:sp>
          <p:nvSpPr>
            <p:cNvPr id="8" name="AutoShape 8"/>
            <p:cNvSpPr/>
            <p:nvPr/>
          </p:nvSpPr>
          <p:spPr>
            <a:xfrm>
              <a:off x="614443" y="1677704"/>
              <a:ext cx="5153968" cy="0"/>
            </a:xfrm>
            <a:prstGeom prst="line">
              <a:avLst/>
            </a:prstGeom>
            <a:ln w="25400" cap="rnd">
              <a:solidFill>
                <a:srgbClr val="10B5BF"/>
              </a:solidFill>
              <a:prstDash val="solid"/>
              <a:headEnd type="none" w="sm" len="sm"/>
              <a:tailEnd type="none" w="sm" len="sm"/>
            </a:ln>
          </p:spPr>
        </p:sp>
      </p:grpSp>
      <p:grpSp>
        <p:nvGrpSpPr>
          <p:cNvPr id="9" name="Group 9"/>
          <p:cNvGrpSpPr/>
          <p:nvPr/>
        </p:nvGrpSpPr>
        <p:grpSpPr>
          <a:xfrm>
            <a:off x="6980846" y="5686984"/>
            <a:ext cx="4326308" cy="2662446"/>
            <a:chOff x="0" y="0"/>
            <a:chExt cx="5768411" cy="3549929"/>
          </a:xfrm>
        </p:grpSpPr>
        <p:sp>
          <p:nvSpPr>
            <p:cNvPr id="10" name="TextBox 10"/>
            <p:cNvSpPr txBox="1"/>
            <p:nvPr/>
          </p:nvSpPr>
          <p:spPr>
            <a:xfrm>
              <a:off x="0" y="0"/>
              <a:ext cx="5768411" cy="615527"/>
            </a:xfrm>
            <a:prstGeom prst="rect">
              <a:avLst/>
            </a:prstGeom>
          </p:spPr>
          <p:txBody>
            <a:bodyPr lIns="0" tIns="0" rIns="0" bIns="0" rtlCol="0" anchor="t">
              <a:spAutoFit/>
            </a:bodyPr>
            <a:lstStyle/>
            <a:p>
              <a:pPr algn="ctr">
                <a:lnSpc>
                  <a:spcPts val="3600"/>
                </a:lnSpc>
              </a:pPr>
              <a:r>
                <a:rPr lang="en-US" sz="3000" dirty="0" smtClean="0">
                  <a:solidFill>
                    <a:srgbClr val="FFFFFF"/>
                  </a:solidFill>
                  <a:latin typeface="Muli" panose="00000500000000000000"/>
                </a:rPr>
                <a:t>NHỎ GỌN VỪA TÚI</a:t>
              </a:r>
              <a:endParaRPr lang="en-US" sz="3000" dirty="0">
                <a:solidFill>
                  <a:srgbClr val="FFFFFF"/>
                </a:solidFill>
                <a:latin typeface="Muli" panose="00000500000000000000"/>
              </a:endParaRPr>
            </a:p>
          </p:txBody>
        </p:sp>
        <p:sp>
          <p:nvSpPr>
            <p:cNvPr id="11" name="TextBox 11"/>
            <p:cNvSpPr txBox="1"/>
            <p:nvPr/>
          </p:nvSpPr>
          <p:spPr>
            <a:xfrm>
              <a:off x="0" y="2113982"/>
              <a:ext cx="5768411" cy="1435947"/>
            </a:xfrm>
            <a:prstGeom prst="rect">
              <a:avLst/>
            </a:prstGeom>
          </p:spPr>
          <p:txBody>
            <a:bodyPr lIns="0" tIns="0" rIns="0" bIns="0" rtlCol="0" anchor="t">
              <a:spAutoFit/>
            </a:bodyPr>
            <a:lstStyle/>
            <a:p>
              <a:pPr algn="ctr">
                <a:lnSpc>
                  <a:spcPts val="2800"/>
                </a:lnSpc>
              </a:pPr>
              <a:r>
                <a:rPr lang="en-US" sz="2800" dirty="0" err="1" smtClean="0">
                  <a:solidFill>
                    <a:srgbClr val="FFFFFF"/>
                  </a:solidFill>
                  <a:latin typeface="Muli Extra-Light" panose="00000300000000000000"/>
                </a:rPr>
                <a:t>Chỉ</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với</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chiếc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điện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thoại</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thông</a:t>
              </a:r>
              <a:r>
                <a:rPr lang="en-US" sz="2800" dirty="0" smtClean="0">
                  <a:solidFill>
                    <a:srgbClr val="FFFFFF"/>
                  </a:solidFill>
                  <a:latin typeface="Muli Extra-Light" panose="00000300000000000000"/>
                </a:rPr>
                <a:t> minh </a:t>
              </a:r>
              <a:r>
                <a:rPr lang="en-US" sz="2800" dirty="0" err="1" smtClean="0">
                  <a:solidFill>
                    <a:srgbClr val="FFFFFF"/>
                  </a:solidFill>
                  <a:latin typeface="Muli Extra-Light" panose="00000300000000000000"/>
                </a:rPr>
                <a:t>bạn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có</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thể</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ở </a:t>
              </a:r>
              <a:r>
                <a:rPr lang="en-US" sz="2800" dirty="0" err="1" smtClean="0">
                  <a:solidFill>
                    <a:srgbClr val="FFFFFF"/>
                  </a:solidFill>
                  <a:latin typeface="Muli Extra-Light" panose="00000300000000000000"/>
                </a:rPr>
                <a:t>bất</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cứ</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đâu</a:t>
              </a:r>
              <a:endParaRPr lang="en-US" sz="2800" dirty="0">
                <a:solidFill>
                  <a:srgbClr val="FFFFFF"/>
                </a:solidFill>
                <a:latin typeface="Muli Extra-Light" panose="00000300000000000000"/>
              </a:endParaRPr>
            </a:p>
          </p:txBody>
        </p:sp>
        <p:sp>
          <p:nvSpPr>
            <p:cNvPr id="12" name="AutoShape 12"/>
            <p:cNvSpPr/>
            <p:nvPr/>
          </p:nvSpPr>
          <p:spPr>
            <a:xfrm>
              <a:off x="0" y="1677704"/>
              <a:ext cx="5768411" cy="0"/>
            </a:xfrm>
            <a:prstGeom prst="line">
              <a:avLst/>
            </a:prstGeom>
            <a:ln w="25400" cap="rnd">
              <a:solidFill>
                <a:srgbClr val="10B5BF"/>
              </a:solidFill>
              <a:prstDash val="solid"/>
              <a:headEnd type="none" w="sm" len="sm"/>
              <a:tailEnd type="none" w="sm" len="sm"/>
            </a:ln>
          </p:spPr>
        </p:sp>
      </p:grpSp>
      <p:grpSp>
        <p:nvGrpSpPr>
          <p:cNvPr id="13" name="Group 13"/>
          <p:cNvGrpSpPr/>
          <p:nvPr/>
        </p:nvGrpSpPr>
        <p:grpSpPr>
          <a:xfrm>
            <a:off x="12669924" y="5686984"/>
            <a:ext cx="4326308" cy="2628952"/>
            <a:chOff x="0" y="0"/>
            <a:chExt cx="5768411" cy="3505268"/>
          </a:xfrm>
        </p:grpSpPr>
        <p:sp>
          <p:nvSpPr>
            <p:cNvPr id="14" name="TextBox 14"/>
            <p:cNvSpPr txBox="1"/>
            <p:nvPr/>
          </p:nvSpPr>
          <p:spPr>
            <a:xfrm>
              <a:off x="0" y="0"/>
              <a:ext cx="5768411" cy="615553"/>
            </a:xfrm>
            <a:prstGeom prst="rect">
              <a:avLst/>
            </a:prstGeom>
          </p:spPr>
          <p:txBody>
            <a:bodyPr lIns="0" tIns="0" rIns="0" bIns="0" rtlCol="0" anchor="t">
              <a:spAutoFit/>
            </a:bodyPr>
            <a:lstStyle/>
            <a:p>
              <a:pPr algn="ctr">
                <a:lnSpc>
                  <a:spcPts val="3600"/>
                </a:lnSpc>
              </a:pPr>
              <a:r>
                <a:rPr lang="en-US" sz="3000" dirty="0" smtClean="0">
                  <a:solidFill>
                    <a:srgbClr val="FFFFFF"/>
                  </a:solidFill>
                  <a:latin typeface="Muli" panose="00000500000000000000"/>
                </a:rPr>
                <a:t>PHONG PHÚ</a:t>
              </a:r>
              <a:endParaRPr lang="en-US" sz="3000" dirty="0">
                <a:solidFill>
                  <a:srgbClr val="FFFFFF"/>
                </a:solidFill>
                <a:latin typeface="Muli" panose="00000500000000000000"/>
              </a:endParaRPr>
            </a:p>
          </p:txBody>
        </p:sp>
        <p:sp>
          <p:nvSpPr>
            <p:cNvPr id="15" name="TextBox 15"/>
            <p:cNvSpPr txBox="1"/>
            <p:nvPr/>
          </p:nvSpPr>
          <p:spPr>
            <a:xfrm>
              <a:off x="0" y="2123508"/>
              <a:ext cx="5768411" cy="1381760"/>
            </a:xfrm>
            <a:prstGeom prst="rect">
              <a:avLst/>
            </a:prstGeom>
          </p:spPr>
          <p:txBody>
            <a:bodyPr lIns="0" tIns="0" rIns="0" bIns="0" rtlCol="0" anchor="t">
              <a:spAutoFit/>
            </a:bodyPr>
            <a:lstStyle/>
            <a:p>
              <a:pPr algn="ctr">
                <a:lnSpc>
                  <a:spcPts val="2695"/>
                </a:lnSpc>
              </a:pPr>
              <a:r>
                <a:rPr lang="en-US" sz="2800" dirty="0" err="1" smtClean="0">
                  <a:solidFill>
                    <a:srgbClr val="FFFFFF"/>
                  </a:solidFill>
                  <a:latin typeface="Muli Extra-Light" panose="00000300000000000000"/>
                </a:rPr>
                <a:t>Bộ</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từ</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điển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phong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phú</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bao</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gồm</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hình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ảnh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và</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phiên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âm</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giúp</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bạn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dê</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dàng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hơn</a:t>
              </a:r>
              <a:r>
                <a:rPr lang="en-US" sz="2800" dirty="0" smtClean="0">
                  <a:solidFill>
                    <a:srgbClr val="FFFFFF"/>
                  </a:solidFill>
                  <a:latin typeface="Muli Extra-Light" panose="00000300000000000000"/>
                </a:rPr>
                <a:t> </a:t>
              </a:r>
              <a:endParaRPr lang="en-US" sz="2800" dirty="0">
                <a:solidFill>
                  <a:srgbClr val="FFFFFF"/>
                </a:solidFill>
                <a:latin typeface="Muli Extra-Light" panose="00000300000000000000"/>
              </a:endParaRPr>
            </a:p>
          </p:txBody>
        </p:sp>
        <p:sp>
          <p:nvSpPr>
            <p:cNvPr id="16" name="AutoShape 16"/>
            <p:cNvSpPr/>
            <p:nvPr/>
          </p:nvSpPr>
          <p:spPr>
            <a:xfrm>
              <a:off x="0" y="1677704"/>
              <a:ext cx="5768411" cy="0"/>
            </a:xfrm>
            <a:prstGeom prst="line">
              <a:avLst/>
            </a:prstGeom>
            <a:ln w="25400" cap="rnd">
              <a:solidFill>
                <a:srgbClr val="10B5BF"/>
              </a:solidFill>
              <a:prstDash val="solid"/>
              <a:headEnd type="none" w="sm" len="sm"/>
              <a:tailEnd type="none" w="sm" len="sm"/>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2.5"/>
                                          </p:val>
                                        </p:tav>
                                        <p:tav tm="100000">
                                          <p:val>
                                            <p:strVal val="#ppt_w"/>
                                          </p:val>
                                        </p:tav>
                                      </p:tavLst>
                                    </p:anim>
                                    <p:anim calcmode="lin" valueType="num">
                                      <p:cBhvr>
                                        <p:cTn id="8" dur="1000" fill="hold"/>
                                        <p:tgtEl>
                                          <p:spTgt spid="2"/>
                                        </p:tgtEl>
                                        <p:attrNameLst>
                                          <p:attrName>ppt_h</p:attrName>
                                        </p:attrNameLst>
                                      </p:cBhvr>
                                      <p:tavLst>
                                        <p:tav tm="0">
                                          <p:val>
                                            <p:strVal val="#ppt_h*0.01"/>
                                          </p:val>
                                        </p:tav>
                                        <p:tav tm="100000">
                                          <p:val>
                                            <p:strVal val="#ppt_h"/>
                                          </p:val>
                                        </p:tav>
                                      </p:tavLst>
                                    </p:anim>
                                    <p:anim calcmode="lin" valueType="num">
                                      <p:cBhvr>
                                        <p:cTn id="9" dur="1000" fill="hold"/>
                                        <p:tgtEl>
                                          <p:spTgt spid="2"/>
                                        </p:tgtEl>
                                        <p:attrNameLst>
                                          <p:attrName>ppt_x</p:attrName>
                                        </p:attrNameLst>
                                      </p:cBhvr>
                                      <p:tavLst>
                                        <p:tav tm="0">
                                          <p:val>
                                            <p:strVal val="#ppt_x"/>
                                          </p:val>
                                        </p:tav>
                                        <p:tav tm="100000">
                                          <p:val>
                                            <p:strVal val="#ppt_x"/>
                                          </p:val>
                                        </p:tav>
                                      </p:tavLst>
                                    </p:anim>
                                    <p:anim calcmode="lin" valueType="num">
                                      <p:cBhvr>
                                        <p:cTn id="10" dur="1000" fill="hold"/>
                                        <p:tgtEl>
                                          <p:spTgt spid="2"/>
                                        </p:tgtEl>
                                        <p:attrNameLst>
                                          <p:attrName>ppt_y</p:attrName>
                                        </p:attrNameLst>
                                      </p:cBhvr>
                                      <p:tavLst>
                                        <p:tav tm="0">
                                          <p:val>
                                            <p:strVal val="#ppt_h+1"/>
                                          </p:val>
                                        </p:tav>
                                        <p:tav tm="100000">
                                          <p:val>
                                            <p:strVal val="#ppt_y"/>
                                          </p:val>
                                        </p:tav>
                                      </p:tavLst>
                                    </p:anim>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Scale>
                                      <p:cBhvr>
                                        <p:cTn id="1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5"/>
                                        </p:tgtEl>
                                        <p:attrNameLst>
                                          <p:attrName>ppt_x</p:attrName>
                                          <p:attrName>ppt_y</p:attrName>
                                        </p:attrNameLst>
                                      </p:cBhvr>
                                    </p:animMotion>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Scale>
                                      <p:cBhvr>
                                        <p:cTn id="2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9"/>
                                        </p:tgtEl>
                                        <p:attrNameLst>
                                          <p:attrName>ppt_x</p:attrName>
                                          <p:attrName>ppt_y</p:attrName>
                                        </p:attrNameLst>
                                      </p:cBhvr>
                                    </p:animMotion>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09056" y="2711131"/>
            <a:ext cx="10964355" cy="6340797"/>
            <a:chOff x="0" y="-12700"/>
            <a:chExt cx="14619140" cy="8427288"/>
          </a:xfrm>
        </p:grpSpPr>
        <p:sp>
          <p:nvSpPr>
            <p:cNvPr id="3" name="TextBox 3"/>
            <p:cNvSpPr txBox="1"/>
            <p:nvPr/>
          </p:nvSpPr>
          <p:spPr>
            <a:xfrm>
              <a:off x="0" y="3523364"/>
              <a:ext cx="14619140" cy="711200"/>
            </a:xfrm>
            <a:prstGeom prst="rect">
              <a:avLst/>
            </a:prstGeom>
          </p:spPr>
          <p:txBody>
            <a:bodyPr lIns="0" tIns="0" rIns="0" bIns="0" rtlCol="0" anchor="t">
              <a:spAutoFit/>
            </a:bodyPr>
            <a:lstStyle/>
            <a:p>
              <a:pPr>
                <a:lnSpc>
                  <a:spcPts val="4200"/>
                </a:lnSpc>
              </a:pPr>
              <a:r>
                <a:rPr lang="en-US" sz="3500" dirty="0">
                  <a:solidFill>
                    <a:srgbClr val="10B5BF"/>
                  </a:solidFill>
                  <a:latin typeface="Muli" panose="00000500000000000000"/>
                </a:rPr>
                <a:t>Lo </a:t>
              </a:r>
              <a:r>
                <a:rPr lang="en-US" sz="3500" dirty="0" err="1">
                  <a:solidFill>
                    <a:srgbClr val="10B5BF"/>
                  </a:solidFill>
                  <a:latin typeface="Muli" panose="00000500000000000000"/>
                </a:rPr>
                <a:t>ngại</a:t>
              </a:r>
              <a:r>
                <a:rPr lang="en-US" sz="3500" dirty="0">
                  <a:solidFill>
                    <a:srgbClr val="10B5BF"/>
                  </a:solidFill>
                  <a:latin typeface="Muli" panose="00000500000000000000"/>
                </a:rPr>
                <a:t> </a:t>
              </a:r>
              <a:r>
                <a:rPr lang="en-US" sz="3500" dirty="0" err="1">
                  <a:solidFill>
                    <a:srgbClr val="10B5BF"/>
                  </a:solidFill>
                  <a:latin typeface="Muli" panose="00000500000000000000"/>
                </a:rPr>
                <a:t>về</a:t>
              </a:r>
              <a:r>
                <a:rPr lang="en-US" sz="3500" dirty="0">
                  <a:solidFill>
                    <a:srgbClr val="10B5BF"/>
                  </a:solidFill>
                  <a:latin typeface="Muli" panose="00000500000000000000"/>
                </a:rPr>
                <a:t> </a:t>
              </a:r>
              <a:r>
                <a:rPr lang="en-US" sz="3500" dirty="0" err="1">
                  <a:solidFill>
                    <a:srgbClr val="10B5BF"/>
                  </a:solidFill>
                  <a:latin typeface="Muli" panose="00000500000000000000"/>
                </a:rPr>
                <a:t>rủi</a:t>
              </a:r>
              <a:r>
                <a:rPr lang="en-US" sz="3500" dirty="0">
                  <a:solidFill>
                    <a:srgbClr val="10B5BF"/>
                  </a:solidFill>
                  <a:latin typeface="Muli" panose="00000500000000000000"/>
                </a:rPr>
                <a:t> </a:t>
              </a:r>
              <a:r>
                <a:rPr lang="en-US" sz="3500" dirty="0" err="1">
                  <a:solidFill>
                    <a:srgbClr val="10B5BF"/>
                  </a:solidFill>
                  <a:latin typeface="Muli" panose="00000500000000000000"/>
                </a:rPr>
                <a:t>ro</a:t>
              </a:r>
              <a:r>
                <a:rPr lang="en-US" sz="3500" dirty="0">
                  <a:solidFill>
                    <a:srgbClr val="10B5BF"/>
                  </a:solidFill>
                  <a:latin typeface="Muli" panose="00000500000000000000"/>
                </a:rPr>
                <a:t> </a:t>
              </a:r>
              <a:r>
                <a:rPr lang="en-US" sz="3500" dirty="0" err="1" smtClean="0">
                  <a:solidFill>
                    <a:srgbClr val="10B5BF"/>
                  </a:solidFill>
                  <a:latin typeface="Muli" panose="00000500000000000000"/>
                </a:rPr>
                <a:t>của</a:t>
              </a:r>
              <a:r>
                <a:rPr lang="en-US" sz="3500" dirty="0">
                  <a:solidFill>
                    <a:srgbClr val="10B5BF"/>
                  </a:solidFill>
                  <a:latin typeface="Muli" panose="00000500000000000000"/>
                </a:rPr>
                <a:t> </a:t>
              </a:r>
              <a:r>
                <a:rPr lang="en-US" sz="3500" dirty="0" smtClean="0">
                  <a:solidFill>
                    <a:srgbClr val="10B5BF"/>
                  </a:solidFill>
                  <a:latin typeface="Muli" panose="00000500000000000000"/>
                </a:rPr>
                <a:t>app </a:t>
              </a:r>
              <a:r>
                <a:rPr lang="en-US" sz="3500" dirty="0" err="1" smtClean="0">
                  <a:solidFill>
                    <a:srgbClr val="10B5BF"/>
                  </a:solidFill>
                  <a:latin typeface="Muli" panose="00000500000000000000"/>
                </a:rPr>
                <a:t>này</a:t>
              </a:r>
              <a:r>
                <a:rPr lang="en-US" sz="3500" dirty="0" smtClean="0">
                  <a:solidFill>
                    <a:srgbClr val="10B5BF"/>
                  </a:solidFill>
                  <a:latin typeface="Muli" panose="00000500000000000000"/>
                </a:rPr>
                <a:t> </a:t>
              </a:r>
              <a:r>
                <a:rPr lang="en-US" sz="3500" dirty="0" err="1">
                  <a:solidFill>
                    <a:srgbClr val="10B5BF"/>
                  </a:solidFill>
                  <a:latin typeface="Muli" panose="00000500000000000000"/>
                </a:rPr>
                <a:t>là</a:t>
              </a:r>
              <a:r>
                <a:rPr lang="en-US" sz="3500" dirty="0">
                  <a:solidFill>
                    <a:srgbClr val="10B5BF"/>
                  </a:solidFill>
                  <a:latin typeface="Muli" panose="00000500000000000000"/>
                </a:rPr>
                <a:t> </a:t>
              </a:r>
              <a:r>
                <a:rPr lang="en-US" sz="3500" dirty="0" err="1">
                  <a:solidFill>
                    <a:srgbClr val="10B5BF"/>
                  </a:solidFill>
                  <a:latin typeface="Muli" panose="00000500000000000000"/>
                </a:rPr>
                <a:t>không</a:t>
              </a:r>
              <a:r>
                <a:rPr lang="en-US" sz="3500" dirty="0">
                  <a:solidFill>
                    <a:srgbClr val="10B5BF"/>
                  </a:solidFill>
                  <a:latin typeface="Muli" panose="00000500000000000000"/>
                </a:rPr>
                <a:t> </a:t>
              </a:r>
              <a:r>
                <a:rPr lang="en-US" sz="3500" dirty="0" err="1">
                  <a:solidFill>
                    <a:srgbClr val="10B5BF"/>
                  </a:solidFill>
                  <a:latin typeface="Muli" panose="00000500000000000000"/>
                </a:rPr>
                <a:t>có</a:t>
              </a:r>
              <a:r>
                <a:rPr lang="en-US" sz="3500" dirty="0">
                  <a:solidFill>
                    <a:srgbClr val="10B5BF"/>
                  </a:solidFill>
                  <a:latin typeface="Muli" panose="00000500000000000000"/>
                </a:rPr>
                <a:t> </a:t>
              </a:r>
              <a:r>
                <a:rPr lang="en-US" sz="3500" dirty="0" err="1">
                  <a:solidFill>
                    <a:srgbClr val="10B5BF"/>
                  </a:solidFill>
                  <a:latin typeface="Muli" panose="00000500000000000000"/>
                </a:rPr>
                <a:t>cơ</a:t>
              </a:r>
              <a:r>
                <a:rPr lang="en-US" sz="3500" dirty="0">
                  <a:solidFill>
                    <a:srgbClr val="10B5BF"/>
                  </a:solidFill>
                  <a:latin typeface="Muli" panose="00000500000000000000"/>
                </a:rPr>
                <a:t> </a:t>
              </a:r>
              <a:r>
                <a:rPr lang="en-US" sz="3500" dirty="0" err="1">
                  <a:solidFill>
                    <a:srgbClr val="10B5BF"/>
                  </a:solidFill>
                  <a:latin typeface="Muli" panose="00000500000000000000"/>
                </a:rPr>
                <a:t>sở</a:t>
              </a:r>
              <a:endParaRPr lang="en-US" sz="3500" dirty="0">
                <a:solidFill>
                  <a:srgbClr val="10B5BF"/>
                </a:solidFill>
                <a:latin typeface="Muli" panose="00000500000000000000"/>
              </a:endParaRPr>
            </a:p>
          </p:txBody>
        </p:sp>
        <p:sp>
          <p:nvSpPr>
            <p:cNvPr id="4" name="TextBox 4"/>
            <p:cNvSpPr txBox="1"/>
            <p:nvPr/>
          </p:nvSpPr>
          <p:spPr>
            <a:xfrm>
              <a:off x="0" y="-12700"/>
              <a:ext cx="14619140" cy="2862685"/>
            </a:xfrm>
            <a:prstGeom prst="rect">
              <a:avLst/>
            </a:prstGeom>
          </p:spPr>
          <p:txBody>
            <a:bodyPr lIns="0" tIns="0" rIns="0" bIns="0" rtlCol="0" anchor="t">
              <a:spAutoFit/>
            </a:bodyPr>
            <a:lstStyle/>
            <a:p>
              <a:pPr>
                <a:lnSpc>
                  <a:spcPts val="8400"/>
                </a:lnSpc>
              </a:pPr>
              <a:r>
                <a:rPr lang="en-US" sz="7000" dirty="0" err="1" smtClean="0">
                  <a:solidFill>
                    <a:srgbClr val="FFFFFF"/>
                  </a:solidFill>
                  <a:latin typeface="Muli Semi-Bold" panose="00000700000000000000"/>
                </a:rPr>
                <a:t>App có khai thác quyền riêng tư?</a:t>
              </a:r>
              <a:endParaRPr lang="en-US" sz="7000" dirty="0">
                <a:solidFill>
                  <a:srgbClr val="FFFFFF"/>
                </a:solidFill>
                <a:latin typeface="Muli Semi-Bold" panose="00000700000000000000"/>
              </a:endParaRPr>
            </a:p>
          </p:txBody>
        </p:sp>
        <p:sp>
          <p:nvSpPr>
            <p:cNvPr id="5" name="TextBox 5"/>
            <p:cNvSpPr txBox="1"/>
            <p:nvPr/>
          </p:nvSpPr>
          <p:spPr>
            <a:xfrm>
              <a:off x="0" y="4949322"/>
              <a:ext cx="14619140" cy="3465266"/>
            </a:xfrm>
            <a:prstGeom prst="rect">
              <a:avLst/>
            </a:prstGeom>
          </p:spPr>
          <p:txBody>
            <a:bodyPr lIns="0" tIns="0" rIns="0" bIns="0" rtlCol="0" anchor="t">
              <a:spAutoFit/>
            </a:bodyPr>
            <a:lstStyle/>
            <a:p>
              <a:pPr>
                <a:lnSpc>
                  <a:spcPts val="2905"/>
                </a:lnSpc>
              </a:pPr>
              <a:r>
                <a:rPr lang="en-US" sz="2800" dirty="0" err="1">
                  <a:solidFill>
                    <a:srgbClr val="FFFFFF"/>
                  </a:solidFill>
                  <a:latin typeface="Muli Extra-Light" panose="00000300000000000000"/>
                </a:rPr>
                <a:t>Chúng tôi tôn trọng quyền riêng tư của người dùng.</a:t>
              </a:r>
              <a:endParaRPr lang="en-US" sz="2800" dirty="0" err="1">
                <a:solidFill>
                  <a:srgbClr val="FFFFFF"/>
                </a:solidFill>
                <a:latin typeface="Muli Extra-Light" panose="00000300000000000000"/>
              </a:endParaRPr>
            </a:p>
            <a:p>
              <a:pPr>
                <a:lnSpc>
                  <a:spcPts val="2905"/>
                </a:lnSpc>
              </a:pPr>
              <a:endParaRPr lang="en-US" sz="2800" dirty="0" err="1">
                <a:solidFill>
                  <a:srgbClr val="FFFFFF"/>
                </a:solidFill>
                <a:latin typeface="Muli Extra-Light" panose="00000300000000000000"/>
              </a:endParaRPr>
            </a:p>
            <a:p>
              <a:pPr>
                <a:lnSpc>
                  <a:spcPts val="2905"/>
                </a:lnSpc>
              </a:pPr>
              <a:r>
                <a:rPr lang="en-US" sz="2800" dirty="0" err="1">
                  <a:solidFill>
                    <a:srgbClr val="FFFFFF"/>
                  </a:solidFill>
                  <a:latin typeface="Muli Extra-Light" panose="00000300000000000000"/>
                </a:rPr>
                <a:t>Không có đoạn mã nào đề cập tới các thông tin cá nhân của người dùng.</a:t>
              </a:r>
              <a:endParaRPr lang="en-US" sz="2800" dirty="0" err="1">
                <a:solidFill>
                  <a:srgbClr val="FFFFFF"/>
                </a:solidFill>
                <a:latin typeface="Muli Extra-Light" panose="00000300000000000000"/>
              </a:endParaRPr>
            </a:p>
            <a:p>
              <a:pPr>
                <a:lnSpc>
                  <a:spcPts val="2905"/>
                </a:lnSpc>
              </a:pPr>
              <a:endParaRPr lang="en-US" sz="2800" dirty="0" err="1">
                <a:solidFill>
                  <a:srgbClr val="FFFFFF"/>
                </a:solidFill>
                <a:latin typeface="Muli Extra-Light" panose="00000300000000000000"/>
              </a:endParaRPr>
            </a:p>
            <a:p>
              <a:pPr>
                <a:lnSpc>
                  <a:spcPts val="2905"/>
                </a:lnSpc>
              </a:pPr>
              <a:r>
                <a:rPr lang="en-US" sz="2800" dirty="0" err="1">
                  <a:solidFill>
                    <a:srgbClr val="FFFFFF"/>
                  </a:solidFill>
                  <a:latin typeface="Muli Extra-Light" panose="00000300000000000000"/>
                </a:rPr>
                <a:t>Chính vì vậy lo ngại rằng </a:t>
              </a:r>
              <a:r>
                <a:rPr lang="en-US" sz="2800" dirty="0" smtClean="0">
                  <a:solidFill>
                    <a:srgbClr val="FFFFFF"/>
                  </a:solidFill>
                  <a:latin typeface="Muli Extra-Light" panose="00000300000000000000"/>
                </a:rPr>
                <a:t>app truy cập quyền riêng tư của người dùng để theo dõi hoặc bán thông tin người dùng là vô căn cứ</a:t>
              </a:r>
              <a:r>
                <a:rPr lang="en-US" sz="2800" dirty="0">
                  <a:solidFill>
                    <a:srgbClr val="FFFFFF"/>
                  </a:solidFill>
                  <a:latin typeface="Muli Extra-Light" panose="00000300000000000000"/>
                </a:rPr>
                <a:t>.</a:t>
              </a:r>
              <a:endParaRPr lang="en-US" sz="2800" dirty="0">
                <a:solidFill>
                  <a:srgbClr val="FFFFFF"/>
                </a:solidFill>
                <a:latin typeface="Muli Extra-Light" panose="00000300000000000000"/>
              </a:endParaRPr>
            </a:p>
          </p:txBody>
        </p:sp>
      </p:grpSp>
      <p:sp>
        <p:nvSpPr>
          <p:cNvPr id="6" name="Freeform 6"/>
          <p:cNvSpPr/>
          <p:nvPr/>
        </p:nvSpPr>
        <p:spPr>
          <a:xfrm flipH="1" flipV="1">
            <a:off x="12865622" y="1028700"/>
            <a:ext cx="7641615" cy="5845836"/>
          </a:xfrm>
          <a:custGeom>
            <a:avLst/>
            <a:gdLst/>
            <a:ahLst/>
            <a:cxnLst/>
            <a:rect l="l" t="t" r="r" b="b"/>
            <a:pathLst>
              <a:path w="7641615" h="5845836">
                <a:moveTo>
                  <a:pt x="7641615" y="5845836"/>
                </a:moveTo>
                <a:lnTo>
                  <a:pt x="0" y="5845836"/>
                </a:lnTo>
                <a:lnTo>
                  <a:pt x="0" y="0"/>
                </a:lnTo>
                <a:lnTo>
                  <a:pt x="7641615" y="0"/>
                </a:lnTo>
                <a:lnTo>
                  <a:pt x="7641615" y="5845836"/>
                </a:lnTo>
                <a:close/>
              </a:path>
            </a:pathLst>
          </a:custGeom>
          <a:blipFill>
            <a:blip r:embed="rId1"/>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6585397">
            <a:off x="832773" y="6606933"/>
            <a:ext cx="2525842" cy="2603961"/>
          </a:xfrm>
          <a:custGeom>
            <a:avLst/>
            <a:gdLst/>
            <a:ahLst/>
            <a:cxnLst/>
            <a:rect l="l" t="t" r="r" b="b"/>
            <a:pathLst>
              <a:path w="2525842" h="2603961">
                <a:moveTo>
                  <a:pt x="0" y="0"/>
                </a:moveTo>
                <a:lnTo>
                  <a:pt x="2525842" y="0"/>
                </a:lnTo>
                <a:lnTo>
                  <a:pt x="2525842" y="2603961"/>
                </a:lnTo>
                <a:lnTo>
                  <a:pt x="0" y="2603961"/>
                </a:lnTo>
                <a:lnTo>
                  <a:pt x="0" y="0"/>
                </a:lnTo>
                <a:close/>
              </a:path>
            </a:pathLst>
          </a:custGeom>
          <a:blipFill>
            <a:blip r:embed="rId1"/>
            <a:stretch>
              <a:fillRect/>
            </a:stretch>
          </a:blipFill>
        </p:spPr>
      </p:sp>
      <p:sp>
        <p:nvSpPr>
          <p:cNvPr id="3" name="Freeform 3"/>
          <p:cNvSpPr/>
          <p:nvPr/>
        </p:nvSpPr>
        <p:spPr>
          <a:xfrm rot="64222" flipH="1">
            <a:off x="15110816" y="20449"/>
            <a:ext cx="3028686" cy="2513809"/>
          </a:xfrm>
          <a:custGeom>
            <a:avLst/>
            <a:gdLst/>
            <a:ahLst/>
            <a:cxnLst/>
            <a:rect l="l" t="t" r="r" b="b"/>
            <a:pathLst>
              <a:path w="3028686" h="2513809">
                <a:moveTo>
                  <a:pt x="3028686" y="0"/>
                </a:moveTo>
                <a:lnTo>
                  <a:pt x="0" y="0"/>
                </a:lnTo>
                <a:lnTo>
                  <a:pt x="0" y="2513809"/>
                </a:lnTo>
                <a:lnTo>
                  <a:pt x="3028686" y="2513809"/>
                </a:lnTo>
                <a:lnTo>
                  <a:pt x="3028686" y="0"/>
                </a:lnTo>
                <a:close/>
              </a:path>
            </a:pathLst>
          </a:custGeom>
          <a:blipFill>
            <a:blip r:embed="rId2"/>
            <a:stretch>
              <a:fillRect/>
            </a:stretch>
          </a:blipFill>
        </p:spPr>
      </p:sp>
      <p:sp>
        <p:nvSpPr>
          <p:cNvPr id="4" name="TextBox 4"/>
          <p:cNvSpPr txBox="1"/>
          <p:nvPr/>
        </p:nvSpPr>
        <p:spPr>
          <a:xfrm>
            <a:off x="2712403" y="2476500"/>
            <a:ext cx="12863195" cy="4308475"/>
          </a:xfrm>
          <a:prstGeom prst="rect">
            <a:avLst/>
          </a:prstGeom>
        </p:spPr>
        <p:txBody>
          <a:bodyPr wrap="square" lIns="0" tIns="0" rIns="0" bIns="0" rtlCol="0" anchor="t">
            <a:spAutoFit/>
          </a:bodyPr>
          <a:lstStyle/>
          <a:p>
            <a:pPr algn="ctr">
              <a:lnSpc>
                <a:spcPts val="8400"/>
              </a:lnSpc>
            </a:pPr>
            <a:r>
              <a:rPr lang="en-US" sz="5000" dirty="0" smtClean="0">
                <a:solidFill>
                  <a:srgbClr val="FFFFFF"/>
                </a:solidFill>
                <a:latin typeface="Muli Extra-Light" panose="00000300000000000000" charset="0"/>
                <a:cs typeface="Muli Extra-Light" panose="00000300000000000000" charset="0"/>
              </a:rPr>
              <a:t>Dù tuổi đời khá non trẻ, app này luôn được cải thiện qua các bản cập nhật liên tục, hứa hẹn mang lại trải nghiệm thú vị cho người dùng.</a:t>
            </a:r>
            <a:endParaRPr lang="en-US" sz="5000" dirty="0" smtClean="0">
              <a:solidFill>
                <a:srgbClr val="FFFFFF"/>
              </a:solidFill>
              <a:latin typeface="Muli Extra-Light" panose="00000300000000000000" charset="0"/>
              <a:cs typeface="Muli Extra-Light" panose="0000030000000000000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50" presetClass="entr" presetSubtype="0" decel="10000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strVal val="#ppt_w+.3"/>
                                          </p:val>
                                        </p:tav>
                                        <p:tav tm="100000">
                                          <p:val>
                                            <p:strVal val="#ppt_w"/>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005738" y="2260462"/>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1"/>
            <a:stretch>
              <a:fillRect/>
            </a:stretch>
          </a:blipFill>
        </p:spPr>
      </p:sp>
      <p:grpSp>
        <p:nvGrpSpPr>
          <p:cNvPr id="3" name="Group 3"/>
          <p:cNvGrpSpPr/>
          <p:nvPr/>
        </p:nvGrpSpPr>
        <p:grpSpPr>
          <a:xfrm>
            <a:off x="990600" y="2031862"/>
            <a:ext cx="11878799" cy="6473557"/>
            <a:chOff x="0" y="0"/>
            <a:chExt cx="15107241" cy="8631409"/>
          </a:xfrm>
        </p:grpSpPr>
        <p:sp>
          <p:nvSpPr>
            <p:cNvPr id="4" name="TextBox 4"/>
            <p:cNvSpPr txBox="1"/>
            <p:nvPr/>
          </p:nvSpPr>
          <p:spPr>
            <a:xfrm>
              <a:off x="0" y="0"/>
              <a:ext cx="4915988" cy="609600"/>
            </a:xfrm>
            <a:prstGeom prst="rect">
              <a:avLst/>
            </a:prstGeom>
          </p:spPr>
          <p:txBody>
            <a:bodyPr lIns="0" tIns="0" rIns="0" bIns="0" rtlCol="0" anchor="t">
              <a:spAutoFit/>
            </a:bodyPr>
            <a:lstStyle/>
            <a:p>
              <a:pPr>
                <a:lnSpc>
                  <a:spcPts val="3600"/>
                </a:lnSpc>
              </a:pPr>
              <a:endParaRPr lang="en-US" sz="3000" dirty="0">
                <a:solidFill>
                  <a:srgbClr val="10B5BF"/>
                </a:solidFill>
                <a:latin typeface="Muli" panose="00000500000000000000"/>
              </a:endParaRPr>
            </a:p>
          </p:txBody>
        </p:sp>
        <p:sp>
          <p:nvSpPr>
            <p:cNvPr id="5" name="TextBox 5"/>
            <p:cNvSpPr txBox="1"/>
            <p:nvPr/>
          </p:nvSpPr>
          <p:spPr>
            <a:xfrm>
              <a:off x="484550" y="2023731"/>
              <a:ext cx="13761188" cy="5266266"/>
            </a:xfrm>
            <a:prstGeom prst="rect">
              <a:avLst/>
            </a:prstGeom>
          </p:spPr>
          <p:txBody>
            <a:bodyPr wrap="square" lIns="0" tIns="0" rIns="0" bIns="0" rtlCol="0" anchor="t">
              <a:spAutoFit/>
            </a:bodyPr>
            <a:lstStyle/>
            <a:p>
              <a:pPr>
                <a:lnSpc>
                  <a:spcPts val="15400"/>
                </a:lnSpc>
              </a:pPr>
              <a:r>
                <a:rPr lang="en-US" sz="14000" dirty="0" smtClean="0">
                  <a:solidFill>
                    <a:srgbClr val="FFFFFF"/>
                  </a:solidFill>
                  <a:latin typeface="Muli Semi-Bold" panose="00000700000000000000"/>
                </a:rPr>
                <a:t>App</a:t>
              </a:r>
              <a:endParaRPr lang="en-US" sz="14000" dirty="0" smtClean="0">
                <a:solidFill>
                  <a:srgbClr val="FFFFFF"/>
                </a:solidFill>
                <a:latin typeface="Muli Semi-Bold" panose="00000700000000000000"/>
              </a:endParaRPr>
            </a:p>
            <a:p>
              <a:pPr>
                <a:lnSpc>
                  <a:spcPts val="15400"/>
                </a:lnSpc>
              </a:pPr>
              <a:r>
                <a:rPr lang="en-US" sz="14000" dirty="0" err="1" smtClean="0">
                  <a:solidFill>
                    <a:srgbClr val="FFFFFF"/>
                  </a:solidFill>
                  <a:latin typeface="Muli Semi-Bold" panose="00000700000000000000"/>
                </a:rPr>
                <a:t>TuDienHT</a:t>
              </a:r>
              <a:r>
                <a:rPr lang="en-US" sz="14000" dirty="0" smtClean="0">
                  <a:solidFill>
                    <a:srgbClr val="FFFFFF"/>
                  </a:solidFill>
                  <a:latin typeface="Muli Semi-Bold" panose="00000700000000000000"/>
                </a:rPr>
                <a:t> </a:t>
              </a:r>
              <a:endParaRPr lang="en-US" sz="14000" dirty="0">
                <a:solidFill>
                  <a:srgbClr val="FFFFFF"/>
                </a:solidFill>
                <a:latin typeface="Muli Semi-Bold" panose="00000700000000000000"/>
              </a:endParaRPr>
            </a:p>
          </p:txBody>
        </p:sp>
        <p:sp>
          <p:nvSpPr>
            <p:cNvPr id="6" name="TextBox 6"/>
            <p:cNvSpPr txBox="1"/>
            <p:nvPr/>
          </p:nvSpPr>
          <p:spPr>
            <a:xfrm>
              <a:off x="0" y="8014824"/>
              <a:ext cx="15107241" cy="616585"/>
            </a:xfrm>
            <a:prstGeom prst="rect">
              <a:avLst/>
            </a:prstGeom>
          </p:spPr>
          <p:txBody>
            <a:bodyPr lIns="0" tIns="0" rIns="0" bIns="0" rtlCol="0" anchor="t">
              <a:spAutoFit/>
            </a:bodyPr>
            <a:lstStyle/>
            <a:p>
              <a:pPr>
                <a:lnSpc>
                  <a:spcPts val="3920"/>
                </a:lnSpc>
              </a:pPr>
              <a:endParaRPr lang="en-US" sz="2800" spc="55" dirty="0">
                <a:solidFill>
                  <a:srgbClr val="FFFFFF"/>
                </a:solidFill>
                <a:latin typeface="Muli" panose="00000500000000000000"/>
              </a:endParaRPr>
            </a:p>
          </p:txBody>
        </p:sp>
      </p:grpSp>
      <p:sp>
        <p:nvSpPr>
          <p:cNvPr id="7" name="Freeform 7"/>
          <p:cNvSpPr/>
          <p:nvPr/>
        </p:nvSpPr>
        <p:spPr>
          <a:xfrm>
            <a:off x="7772400" y="301036"/>
            <a:ext cx="3586584" cy="2976864"/>
          </a:xfrm>
          <a:custGeom>
            <a:avLst/>
            <a:gdLst/>
            <a:ahLst/>
            <a:cxnLst/>
            <a:rect l="l" t="t" r="r" b="b"/>
            <a:pathLst>
              <a:path w="3586584" h="2976864">
                <a:moveTo>
                  <a:pt x="0" y="0"/>
                </a:moveTo>
                <a:lnTo>
                  <a:pt x="3586583" y="0"/>
                </a:lnTo>
                <a:lnTo>
                  <a:pt x="3586583" y="2976864"/>
                </a:lnTo>
                <a:lnTo>
                  <a:pt x="0" y="2976864"/>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583844" y="2357763"/>
            <a:ext cx="15120312" cy="5849603"/>
            <a:chOff x="0" y="370840"/>
            <a:chExt cx="20160416" cy="7799472"/>
          </a:xfrm>
        </p:grpSpPr>
        <p:sp>
          <p:nvSpPr>
            <p:cNvPr id="3" name="TextBox 3"/>
            <p:cNvSpPr txBox="1"/>
            <p:nvPr/>
          </p:nvSpPr>
          <p:spPr>
            <a:xfrm>
              <a:off x="0" y="370840"/>
              <a:ext cx="20160416" cy="4944534"/>
            </a:xfrm>
            <a:prstGeom prst="rect">
              <a:avLst/>
            </a:prstGeom>
          </p:spPr>
          <p:txBody>
            <a:bodyPr lIns="0" tIns="0" rIns="0" bIns="0" rtlCol="0" anchor="t">
              <a:spAutoFit/>
            </a:bodyPr>
            <a:lstStyle/>
            <a:p>
              <a:pPr marL="0" lvl="0" indent="0" algn="ctr">
                <a:lnSpc>
                  <a:spcPts val="7230"/>
                </a:lnSpc>
                <a:spcBef>
                  <a:spcPct val="0"/>
                </a:spcBef>
              </a:pPr>
              <a:r>
                <a:rPr lang="en-US" sz="6025" u="none" dirty="0" err="1">
                  <a:solidFill>
                    <a:srgbClr val="FFFFFF"/>
                  </a:solidFill>
                  <a:latin typeface="Muli Extra-Light" panose="00000300000000000000" charset="0"/>
                  <a:cs typeface="Muli Extra-Light" panose="00000300000000000000" charset="0"/>
                </a:rPr>
                <a:t>Sự</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tiến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bộ</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của</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công</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nghệ</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là</a:t>
              </a:r>
              <a:endParaRPr lang="en-US" sz="6025" u="none" dirty="0">
                <a:solidFill>
                  <a:srgbClr val="FFFFFF"/>
                </a:solidFill>
                <a:latin typeface="Muli Extra-Light" panose="00000300000000000000" charset="0"/>
                <a:cs typeface="Muli Extra-Light" panose="00000300000000000000" charset="0"/>
              </a:endParaRPr>
            </a:p>
            <a:p>
              <a:pPr marL="0" lvl="0" indent="0" algn="ctr">
                <a:lnSpc>
                  <a:spcPts val="7230"/>
                </a:lnSpc>
                <a:spcBef>
                  <a:spcPct val="0"/>
                </a:spcBef>
              </a:pPr>
              <a:r>
                <a:rPr lang="en-US" sz="6025" u="none" dirty="0" err="1">
                  <a:solidFill>
                    <a:srgbClr val="FFFFFF"/>
                  </a:solidFill>
                  <a:latin typeface="Muli Extra-Light" panose="00000300000000000000" charset="0"/>
                  <a:cs typeface="Muli Extra-Light" panose="00000300000000000000" charset="0"/>
                </a:rPr>
                <a:t>làm</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cho</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nó</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phù</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hợp</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đến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mức</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bạn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không</a:t>
              </a:r>
              <a:endParaRPr lang="en-US" sz="6025" u="none" dirty="0">
                <a:solidFill>
                  <a:srgbClr val="FFFFFF"/>
                </a:solidFill>
                <a:latin typeface="Muli Extra-Light" panose="00000300000000000000" charset="0"/>
                <a:cs typeface="Muli Extra-Light" panose="00000300000000000000" charset="0"/>
              </a:endParaRPr>
            </a:p>
            <a:p>
              <a:pPr marL="0" lvl="0" indent="0" algn="ctr">
                <a:lnSpc>
                  <a:spcPts val="7230"/>
                </a:lnSpc>
                <a:spcBef>
                  <a:spcPct val="0"/>
                </a:spcBef>
              </a:pPr>
              <a:r>
                <a:rPr lang="en-US" sz="6025" u="none" dirty="0" err="1">
                  <a:solidFill>
                    <a:srgbClr val="FFFFFF"/>
                  </a:solidFill>
                  <a:latin typeface="Muli Extra-Light" panose="00000300000000000000" charset="0"/>
                  <a:cs typeface="Muli Extra-Light" panose="00000300000000000000" charset="0"/>
                </a:rPr>
                <a:t>thực</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sự</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nhận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ra</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được</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từ</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đó</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biến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nó</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thành</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một</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phần</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của</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cuộc</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sống</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hàng</a:t>
              </a:r>
              <a:r>
                <a:rPr lang="en-US" sz="6025" u="none" dirty="0">
                  <a:solidFill>
                    <a:srgbClr val="FFFFFF"/>
                  </a:solidFill>
                  <a:latin typeface="Muli Extra-Light" panose="00000300000000000000" charset="0"/>
                  <a:cs typeface="Muli Extra-Light" panose="00000300000000000000" charset="0"/>
                </a:rPr>
                <a:t> </a:t>
              </a:r>
              <a:r>
                <a:rPr lang="en-US" sz="6025" u="none" dirty="0" err="1">
                  <a:solidFill>
                    <a:srgbClr val="FFFFFF"/>
                  </a:solidFill>
                  <a:latin typeface="Muli Extra-Light" panose="00000300000000000000" charset="0"/>
                  <a:cs typeface="Muli Extra-Light" panose="00000300000000000000" charset="0"/>
                </a:rPr>
                <a:t>ngày</a:t>
              </a:r>
              <a:r>
                <a:rPr lang="en-US" sz="6025" u="none" dirty="0">
                  <a:solidFill>
                    <a:srgbClr val="FFFFFF"/>
                  </a:solidFill>
                  <a:latin typeface="Muli Extra-Light" panose="00000300000000000000" charset="0"/>
                  <a:cs typeface="Muli Extra-Light" panose="00000300000000000000" charset="0"/>
                </a:rPr>
                <a:t>.</a:t>
              </a:r>
              <a:endParaRPr lang="en-US" sz="6025" u="none" dirty="0">
                <a:solidFill>
                  <a:srgbClr val="FFFFFF"/>
                </a:solidFill>
                <a:latin typeface="Muli Extra-Light" panose="00000300000000000000" charset="0"/>
                <a:cs typeface="Muli Extra-Light" panose="00000300000000000000" charset="0"/>
              </a:endParaRPr>
            </a:p>
          </p:txBody>
        </p:sp>
        <p:sp>
          <p:nvSpPr>
            <p:cNvPr id="4" name="AutoShape 4"/>
            <p:cNvSpPr/>
            <p:nvPr/>
          </p:nvSpPr>
          <p:spPr>
            <a:xfrm>
              <a:off x="7988057" y="6909401"/>
              <a:ext cx="4184303" cy="1260911"/>
            </a:xfrm>
            <a:prstGeom prst="rect">
              <a:avLst/>
            </a:prstGeom>
            <a:solidFill>
              <a:srgbClr val="10B5BF"/>
            </a:solidFill>
          </p:spPr>
        </p:sp>
        <p:sp>
          <p:nvSpPr>
            <p:cNvPr id="5" name="TextBox 5"/>
            <p:cNvSpPr txBox="1"/>
            <p:nvPr/>
          </p:nvSpPr>
          <p:spPr>
            <a:xfrm>
              <a:off x="8229771" y="7235057"/>
              <a:ext cx="3700874" cy="609600"/>
            </a:xfrm>
            <a:prstGeom prst="rect">
              <a:avLst/>
            </a:prstGeom>
          </p:spPr>
          <p:txBody>
            <a:bodyPr lIns="0" tIns="0" rIns="0" bIns="0" rtlCol="0" anchor="t">
              <a:spAutoFit/>
            </a:bodyPr>
            <a:lstStyle/>
            <a:p>
              <a:pPr algn="ctr">
                <a:lnSpc>
                  <a:spcPts val="3600"/>
                </a:lnSpc>
              </a:pPr>
              <a:r>
                <a:rPr lang="en-US" sz="3000" dirty="0">
                  <a:solidFill>
                    <a:srgbClr val="FFFFFF"/>
                  </a:solidFill>
                  <a:latin typeface="Muli" panose="00000500000000000000"/>
                </a:rPr>
                <a:t>BILL GATES</a:t>
              </a:r>
              <a:endParaRPr lang="en-US" sz="3000" dirty="0">
                <a:solidFill>
                  <a:srgbClr val="FFFFFF"/>
                </a:solidFill>
                <a:latin typeface="Muli" panose="0000050000000000000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39388" y="4807243"/>
            <a:ext cx="10336162" cy="3835758"/>
            <a:chOff x="0" y="0"/>
            <a:chExt cx="13781550" cy="5114343"/>
          </a:xfrm>
        </p:grpSpPr>
        <p:sp>
          <p:nvSpPr>
            <p:cNvPr id="3" name="TextBox 3"/>
            <p:cNvSpPr txBox="1"/>
            <p:nvPr/>
          </p:nvSpPr>
          <p:spPr>
            <a:xfrm>
              <a:off x="0" y="4662858"/>
              <a:ext cx="13781550" cy="451485"/>
            </a:xfrm>
            <a:prstGeom prst="rect">
              <a:avLst/>
            </a:prstGeom>
          </p:spPr>
          <p:txBody>
            <a:bodyPr lIns="0" tIns="0" rIns="0" bIns="0" rtlCol="0" anchor="t">
              <a:spAutoFit/>
            </a:bodyPr>
            <a:lstStyle/>
            <a:p>
              <a:pPr>
                <a:lnSpc>
                  <a:spcPts val="2610"/>
                </a:lnSpc>
              </a:pPr>
              <a:r>
                <a:rPr lang="en-US" sz="2175">
                  <a:solidFill>
                    <a:srgbClr val="10B5BF"/>
                  </a:solidFill>
                  <a:latin typeface="Muli" panose="00000500000000000000"/>
                </a:rPr>
                <a:t>Hãy gửi cho chúng tôi! Chúng tôi hy vọng rằng bạn đã biết thêm điều gì đó mới.</a:t>
              </a:r>
              <a:endParaRPr lang="en-US" sz="2175">
                <a:solidFill>
                  <a:srgbClr val="10B5BF"/>
                </a:solidFill>
                <a:latin typeface="Muli" panose="00000500000000000000"/>
              </a:endParaRPr>
            </a:p>
          </p:txBody>
        </p:sp>
        <p:sp>
          <p:nvSpPr>
            <p:cNvPr id="4" name="TextBox 4"/>
            <p:cNvSpPr txBox="1"/>
            <p:nvPr/>
          </p:nvSpPr>
          <p:spPr>
            <a:xfrm>
              <a:off x="0" y="0"/>
              <a:ext cx="13781550" cy="3657600"/>
            </a:xfrm>
            <a:prstGeom prst="rect">
              <a:avLst/>
            </a:prstGeom>
          </p:spPr>
          <p:txBody>
            <a:bodyPr lIns="0" tIns="0" rIns="0" bIns="0" rtlCol="0" anchor="t">
              <a:spAutoFit/>
            </a:bodyPr>
            <a:lstStyle/>
            <a:p>
              <a:pPr>
                <a:lnSpc>
                  <a:spcPts val="10800"/>
                </a:lnSpc>
              </a:pPr>
              <a:r>
                <a:rPr lang="en-US" sz="9000" dirty="0" err="1">
                  <a:solidFill>
                    <a:srgbClr val="FFFFFF"/>
                  </a:solidFill>
                  <a:latin typeface="Muli Semi-Bold" panose="00000700000000000000"/>
                </a:rPr>
                <a:t>Bạn</a:t>
              </a:r>
              <a:r>
                <a:rPr lang="en-US" sz="9000" dirty="0">
                  <a:solidFill>
                    <a:srgbClr val="FFFFFF"/>
                  </a:solidFill>
                  <a:latin typeface="Muli Semi-Bold" panose="00000700000000000000"/>
                </a:rPr>
                <a:t> </a:t>
              </a:r>
              <a:r>
                <a:rPr lang="en-US" sz="9000" dirty="0" err="1">
                  <a:solidFill>
                    <a:srgbClr val="FFFFFF"/>
                  </a:solidFill>
                  <a:latin typeface="Muli Semi-Bold" panose="00000700000000000000"/>
                </a:rPr>
                <a:t>có</a:t>
              </a:r>
              <a:r>
                <a:rPr lang="en-US" sz="9000" dirty="0">
                  <a:solidFill>
                    <a:srgbClr val="FFFFFF"/>
                  </a:solidFill>
                  <a:latin typeface="Muli Semi-Bold" panose="00000700000000000000"/>
                </a:rPr>
                <a:t> </a:t>
              </a:r>
              <a:r>
                <a:rPr lang="en-US" sz="9000" dirty="0" err="1">
                  <a:solidFill>
                    <a:srgbClr val="FFFFFF"/>
                  </a:solidFill>
                  <a:latin typeface="Muli Semi-Bold" panose="00000700000000000000"/>
                </a:rPr>
                <a:t>câu</a:t>
              </a:r>
              <a:r>
                <a:rPr lang="en-US" sz="9000" dirty="0">
                  <a:solidFill>
                    <a:srgbClr val="FFFFFF"/>
                  </a:solidFill>
                  <a:latin typeface="Muli Semi-Bold" panose="00000700000000000000"/>
                </a:rPr>
                <a:t> </a:t>
              </a:r>
              <a:r>
                <a:rPr lang="en-US" sz="9000" dirty="0" err="1">
                  <a:solidFill>
                    <a:srgbClr val="FFFFFF"/>
                  </a:solidFill>
                  <a:latin typeface="Muli Semi-Bold" panose="00000700000000000000"/>
                </a:rPr>
                <a:t>hỏi</a:t>
              </a:r>
              <a:endParaRPr lang="en-US" sz="9000" dirty="0">
                <a:solidFill>
                  <a:srgbClr val="FFFFFF"/>
                </a:solidFill>
                <a:latin typeface="Muli Semi-Bold" panose="00000700000000000000"/>
              </a:endParaRPr>
            </a:p>
            <a:p>
              <a:pPr>
                <a:lnSpc>
                  <a:spcPts val="10800"/>
                </a:lnSpc>
              </a:pPr>
              <a:r>
                <a:rPr lang="en-US" sz="9000" dirty="0" err="1">
                  <a:solidFill>
                    <a:srgbClr val="FFFFFF"/>
                  </a:solidFill>
                  <a:latin typeface="Muli Semi-Bold" panose="00000700000000000000"/>
                </a:rPr>
                <a:t>nào</a:t>
              </a:r>
              <a:r>
                <a:rPr lang="en-US" sz="9000" dirty="0">
                  <a:solidFill>
                    <a:srgbClr val="FFFFFF"/>
                  </a:solidFill>
                  <a:latin typeface="Muli Semi-Bold" panose="00000700000000000000"/>
                </a:rPr>
                <a:t> </a:t>
              </a:r>
              <a:r>
                <a:rPr lang="en-US" sz="9000" dirty="0" err="1">
                  <a:solidFill>
                    <a:srgbClr val="FFFFFF"/>
                  </a:solidFill>
                  <a:latin typeface="Muli Semi-Bold" panose="00000700000000000000"/>
                </a:rPr>
                <a:t>không</a:t>
              </a:r>
              <a:r>
                <a:rPr lang="en-US" sz="9000" dirty="0">
                  <a:solidFill>
                    <a:srgbClr val="FFFFFF"/>
                  </a:solidFill>
                  <a:latin typeface="Muli Semi-Bold" panose="00000700000000000000"/>
                </a:rPr>
                <a:t>?</a:t>
              </a:r>
              <a:endParaRPr lang="en-US" sz="9000" dirty="0">
                <a:solidFill>
                  <a:srgbClr val="FFFFFF"/>
                </a:solidFill>
                <a:latin typeface="Muli Semi-Bold" panose="00000700000000000000"/>
              </a:endParaRPr>
            </a:p>
          </p:txBody>
        </p:sp>
      </p:grpSp>
      <p:sp>
        <p:nvSpPr>
          <p:cNvPr id="6" name="Freeform 6"/>
          <p:cNvSpPr/>
          <p:nvPr/>
        </p:nvSpPr>
        <p:spPr>
          <a:xfrm rot="-7698346" flipH="1">
            <a:off x="14635500" y="3801560"/>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1"/>
            <a:stretch>
              <a:fillRect/>
            </a:stretch>
          </a:blipFill>
        </p:spPr>
      </p:sp>
      <p:sp>
        <p:nvSpPr>
          <p:cNvPr id="7" name="Oval Callout 6"/>
          <p:cNvSpPr/>
          <p:nvPr/>
        </p:nvSpPr>
        <p:spPr>
          <a:xfrm>
            <a:off x="9601200" y="1714500"/>
            <a:ext cx="5029200" cy="2362200"/>
          </a:xfrm>
          <a:prstGeom prst="wedgeEllipseCallout">
            <a:avLst>
              <a:gd name="adj1" fmla="val 48977"/>
              <a:gd name="adj2" fmla="val 64462"/>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0">
                <a:solidFill>
                  <a:schemeClr val="tx1"/>
                </a:solidFill>
              </a:rPr>
              <a:t>Q&amp;A</a:t>
            </a:r>
            <a:endParaRPr lang="en-US" sz="10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500"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239000" y="1010323"/>
            <a:ext cx="2362200" cy="7303221"/>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1"/>
            <a:stretch>
              <a:fillRect/>
            </a:stretch>
          </a:blipFill>
        </p:spPr>
      </p:sp>
      <p:grpSp>
        <p:nvGrpSpPr>
          <p:cNvPr id="3" name="Group 3"/>
          <p:cNvGrpSpPr/>
          <p:nvPr/>
        </p:nvGrpSpPr>
        <p:grpSpPr>
          <a:xfrm>
            <a:off x="685800" y="1694119"/>
            <a:ext cx="7030373" cy="4116840"/>
            <a:chOff x="0" y="0"/>
            <a:chExt cx="8103830" cy="5073684"/>
          </a:xfrm>
        </p:grpSpPr>
        <p:sp>
          <p:nvSpPr>
            <p:cNvPr id="4" name="TextBox 4"/>
            <p:cNvSpPr txBox="1"/>
            <p:nvPr/>
          </p:nvSpPr>
          <p:spPr>
            <a:xfrm>
              <a:off x="0" y="4504743"/>
              <a:ext cx="8103830" cy="568941"/>
            </a:xfrm>
            <a:prstGeom prst="rect">
              <a:avLst/>
            </a:prstGeom>
          </p:spPr>
          <p:txBody>
            <a:bodyPr wrap="square" lIns="0" tIns="0" rIns="0" bIns="0" rtlCol="0" anchor="t">
              <a:spAutoFit/>
            </a:bodyPr>
            <a:lstStyle/>
            <a:p>
              <a:pPr>
                <a:lnSpc>
                  <a:spcPts val="3600"/>
                </a:lnSpc>
              </a:pPr>
              <a:endParaRPr lang="en-US" sz="3000" dirty="0">
                <a:solidFill>
                  <a:srgbClr val="FFFFFF"/>
                </a:solidFill>
                <a:latin typeface="Muli" panose="00000500000000000000"/>
              </a:endParaRPr>
            </a:p>
          </p:txBody>
        </p:sp>
        <p:sp>
          <p:nvSpPr>
            <p:cNvPr id="5" name="TextBox 5"/>
            <p:cNvSpPr txBox="1"/>
            <p:nvPr/>
          </p:nvSpPr>
          <p:spPr>
            <a:xfrm>
              <a:off x="0" y="0"/>
              <a:ext cx="8103830" cy="3413648"/>
            </a:xfrm>
            <a:prstGeom prst="rect">
              <a:avLst/>
            </a:prstGeom>
          </p:spPr>
          <p:txBody>
            <a:bodyPr lIns="0" tIns="0" rIns="0" bIns="0" rtlCol="0" anchor="t">
              <a:spAutoFit/>
            </a:bodyPr>
            <a:lstStyle/>
            <a:p>
              <a:pPr>
                <a:lnSpc>
                  <a:spcPts val="10800"/>
                </a:lnSpc>
              </a:pPr>
              <a:r>
                <a:rPr lang="en-US" sz="9000" dirty="0" err="1">
                  <a:solidFill>
                    <a:srgbClr val="FFFFFF"/>
                  </a:solidFill>
                  <a:latin typeface="Muli Semi-Bold" panose="00000700000000000000"/>
                </a:rPr>
                <a:t>Các nội dung chính</a:t>
              </a:r>
              <a:r>
                <a:rPr lang="en-US" sz="9000" dirty="0" smtClean="0">
                  <a:solidFill>
                    <a:srgbClr val="FFFFFF"/>
                  </a:solidFill>
                  <a:latin typeface="Muli Semi-Bold" panose="00000700000000000000"/>
                </a:rPr>
                <a:t> </a:t>
              </a:r>
              <a:endParaRPr lang="en-US" sz="9000" dirty="0">
                <a:solidFill>
                  <a:srgbClr val="FFFFFF"/>
                </a:solidFill>
                <a:latin typeface="Muli Semi-Bold" panose="00000700000000000000"/>
              </a:endParaRPr>
            </a:p>
          </p:txBody>
        </p:sp>
      </p:grpSp>
      <p:grpSp>
        <p:nvGrpSpPr>
          <p:cNvPr id="6" name="Group 6"/>
          <p:cNvGrpSpPr/>
          <p:nvPr/>
        </p:nvGrpSpPr>
        <p:grpSpPr>
          <a:xfrm>
            <a:off x="10744200" y="800100"/>
            <a:ext cx="5887373" cy="7010400"/>
            <a:chOff x="0" y="-47625"/>
            <a:chExt cx="7849830" cy="9314777"/>
          </a:xfrm>
        </p:grpSpPr>
        <p:sp>
          <p:nvSpPr>
            <p:cNvPr id="7" name="TextBox 7"/>
            <p:cNvSpPr txBox="1"/>
            <p:nvPr/>
          </p:nvSpPr>
          <p:spPr>
            <a:xfrm>
              <a:off x="0" y="-47625"/>
              <a:ext cx="7849830" cy="598455"/>
            </a:xfrm>
            <a:prstGeom prst="rect">
              <a:avLst/>
            </a:prstGeom>
          </p:spPr>
          <p:txBody>
            <a:bodyPr lIns="0" tIns="0" rIns="0" bIns="0" rtlCol="0" anchor="t">
              <a:spAutoFit/>
            </a:bodyPr>
            <a:lstStyle/>
            <a:p>
              <a:pPr>
                <a:lnSpc>
                  <a:spcPts val="3500"/>
                </a:lnSpc>
              </a:pPr>
              <a:r>
                <a:rPr lang="en-US" sz="2500" dirty="0" smtClean="0">
                  <a:solidFill>
                    <a:srgbClr val="FFFFFF"/>
                  </a:solidFill>
                  <a:latin typeface="Muli Extra-Light" panose="00000300000000000000"/>
                </a:rPr>
                <a:t>App </a:t>
              </a:r>
              <a:r>
                <a:rPr lang="en-US" sz="2500" dirty="0" err="1" smtClean="0">
                  <a:solidFill>
                    <a:srgbClr val="FFFFFF"/>
                  </a:solidFill>
                  <a:latin typeface="Muli Extra-Light" panose="00000300000000000000"/>
                </a:rPr>
                <a:t>TuDienHT</a:t>
              </a:r>
              <a:r>
                <a:rPr lang="en-US" sz="2500" dirty="0" smtClean="0">
                  <a:solidFill>
                    <a:srgbClr val="FFFFFF"/>
                  </a:solidFill>
                  <a:latin typeface="Muli Extra-Light" panose="00000300000000000000"/>
                </a:rPr>
                <a:t> </a:t>
              </a:r>
              <a:r>
                <a:rPr lang="en-US" sz="2500" dirty="0" err="1">
                  <a:solidFill>
                    <a:srgbClr val="FFFFFF"/>
                  </a:solidFill>
                  <a:latin typeface="Muli Extra-Light" panose="00000300000000000000"/>
                </a:rPr>
                <a:t>là</a:t>
              </a:r>
              <a:r>
                <a:rPr lang="en-US" sz="2500" dirty="0">
                  <a:solidFill>
                    <a:srgbClr val="FFFFFF"/>
                  </a:solidFill>
                  <a:latin typeface="Muli Extra-Light" panose="00000300000000000000"/>
                </a:rPr>
                <a:t> </a:t>
              </a:r>
              <a:r>
                <a:rPr lang="en-US" sz="2500" dirty="0" err="1">
                  <a:solidFill>
                    <a:srgbClr val="FFFFFF"/>
                  </a:solidFill>
                  <a:latin typeface="Muli Extra-Light" panose="00000300000000000000"/>
                </a:rPr>
                <a:t>gì</a:t>
              </a:r>
              <a:r>
                <a:rPr lang="en-US" sz="2500" dirty="0">
                  <a:solidFill>
                    <a:srgbClr val="FFFFFF"/>
                  </a:solidFill>
                  <a:latin typeface="Muli Extra-Light" panose="00000300000000000000"/>
                </a:rPr>
                <a:t>?</a:t>
              </a:r>
              <a:endParaRPr lang="en-US" sz="2500" dirty="0">
                <a:solidFill>
                  <a:srgbClr val="FFFFFF"/>
                </a:solidFill>
                <a:latin typeface="Muli Extra-Light" panose="00000300000000000000"/>
              </a:endParaRPr>
            </a:p>
          </p:txBody>
        </p:sp>
        <p:sp>
          <p:nvSpPr>
            <p:cNvPr id="8" name="AutoShape 8"/>
            <p:cNvSpPr/>
            <p:nvPr/>
          </p:nvSpPr>
          <p:spPr>
            <a:xfrm>
              <a:off x="0" y="1106948"/>
              <a:ext cx="7849830" cy="0"/>
            </a:xfrm>
            <a:prstGeom prst="line">
              <a:avLst/>
            </a:prstGeom>
            <a:ln w="25400" cap="rnd">
              <a:solidFill>
                <a:srgbClr val="10B5BF"/>
              </a:solidFill>
              <a:prstDash val="solid"/>
              <a:headEnd type="none" w="sm" len="sm"/>
              <a:tailEnd type="none" w="sm" len="sm"/>
            </a:ln>
          </p:spPr>
        </p:sp>
        <p:sp>
          <p:nvSpPr>
            <p:cNvPr id="9" name="TextBox 9"/>
            <p:cNvSpPr txBox="1"/>
            <p:nvPr/>
          </p:nvSpPr>
          <p:spPr>
            <a:xfrm>
              <a:off x="0" y="1692138"/>
              <a:ext cx="7849830" cy="567124"/>
            </a:xfrm>
            <a:prstGeom prst="rect">
              <a:avLst/>
            </a:prstGeom>
          </p:spPr>
          <p:txBody>
            <a:bodyPr lIns="0" tIns="0" rIns="0" bIns="0" rtlCol="0" anchor="t">
              <a:spAutoFit/>
            </a:bodyPr>
            <a:lstStyle/>
            <a:p>
              <a:pPr>
                <a:lnSpc>
                  <a:spcPts val="3500"/>
                </a:lnSpc>
              </a:pPr>
              <a:r>
                <a:rPr lang="en-US" sz="2500" dirty="0" err="1" smtClean="0">
                  <a:solidFill>
                    <a:srgbClr val="FFFFFF"/>
                  </a:solidFill>
                  <a:latin typeface="Muli Extra-Light" panose="00000300000000000000"/>
                </a:rPr>
                <a:t>Cài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đặt</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và</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sử</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dụng</a:t>
              </a:r>
              <a:endParaRPr lang="en-US" sz="2500" dirty="0">
                <a:solidFill>
                  <a:srgbClr val="FFFFFF"/>
                </a:solidFill>
                <a:latin typeface="Muli Extra-Light" panose="00000300000000000000"/>
              </a:endParaRPr>
            </a:p>
          </p:txBody>
        </p:sp>
        <p:sp>
          <p:nvSpPr>
            <p:cNvPr id="10" name="AutoShape 10"/>
            <p:cNvSpPr/>
            <p:nvPr/>
          </p:nvSpPr>
          <p:spPr>
            <a:xfrm>
              <a:off x="0" y="2846712"/>
              <a:ext cx="7849830" cy="0"/>
            </a:xfrm>
            <a:prstGeom prst="line">
              <a:avLst/>
            </a:prstGeom>
            <a:ln w="25400" cap="rnd">
              <a:solidFill>
                <a:srgbClr val="10B5BF"/>
              </a:solidFill>
              <a:prstDash val="solid"/>
              <a:headEnd type="none" w="sm" len="sm"/>
              <a:tailEnd type="none" w="sm" len="sm"/>
            </a:ln>
          </p:spPr>
        </p:sp>
        <p:sp>
          <p:nvSpPr>
            <p:cNvPr id="11" name="TextBox 11"/>
            <p:cNvSpPr txBox="1"/>
            <p:nvPr/>
          </p:nvSpPr>
          <p:spPr>
            <a:xfrm>
              <a:off x="0" y="3431901"/>
              <a:ext cx="7849830" cy="567124"/>
            </a:xfrm>
            <a:prstGeom prst="rect">
              <a:avLst/>
            </a:prstGeom>
          </p:spPr>
          <p:txBody>
            <a:bodyPr lIns="0" tIns="0" rIns="0" bIns="0" rtlCol="0" anchor="t">
              <a:spAutoFit/>
            </a:bodyPr>
            <a:lstStyle/>
            <a:p>
              <a:pPr>
                <a:lnSpc>
                  <a:spcPts val="3500"/>
                </a:lnSpc>
              </a:pPr>
              <a:r>
                <a:rPr lang="en-US" sz="2500" dirty="0" err="1" smtClean="0">
                  <a:solidFill>
                    <a:srgbClr val="FFFFFF"/>
                  </a:solidFill>
                  <a:latin typeface="Muli Extra-Light" panose="00000300000000000000"/>
                </a:rPr>
                <a:t>Vấn</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đề</a:t>
              </a:r>
              <a:endParaRPr lang="en-US" sz="2500" dirty="0">
                <a:solidFill>
                  <a:srgbClr val="FFFFFF"/>
                </a:solidFill>
                <a:latin typeface="Muli Extra-Light" panose="00000300000000000000"/>
              </a:endParaRPr>
            </a:p>
          </p:txBody>
        </p:sp>
        <p:sp>
          <p:nvSpPr>
            <p:cNvPr id="12" name="AutoShape 12"/>
            <p:cNvSpPr/>
            <p:nvPr/>
          </p:nvSpPr>
          <p:spPr>
            <a:xfrm>
              <a:off x="0" y="4586475"/>
              <a:ext cx="7849830" cy="0"/>
            </a:xfrm>
            <a:prstGeom prst="line">
              <a:avLst/>
            </a:prstGeom>
            <a:ln w="25400" cap="rnd">
              <a:solidFill>
                <a:srgbClr val="10B5BF"/>
              </a:solidFill>
              <a:prstDash val="solid"/>
              <a:headEnd type="none" w="sm" len="sm"/>
              <a:tailEnd type="none" w="sm" len="sm"/>
            </a:ln>
          </p:spPr>
        </p:sp>
        <p:sp>
          <p:nvSpPr>
            <p:cNvPr id="13" name="TextBox 13"/>
            <p:cNvSpPr txBox="1"/>
            <p:nvPr/>
          </p:nvSpPr>
          <p:spPr>
            <a:xfrm>
              <a:off x="0" y="5114343"/>
              <a:ext cx="7849830" cy="567124"/>
            </a:xfrm>
            <a:prstGeom prst="rect">
              <a:avLst/>
            </a:prstGeom>
          </p:spPr>
          <p:txBody>
            <a:bodyPr lIns="0" tIns="0" rIns="0" bIns="0" rtlCol="0" anchor="t">
              <a:spAutoFit/>
            </a:bodyPr>
            <a:lstStyle/>
            <a:p>
              <a:pPr>
                <a:lnSpc>
                  <a:spcPts val="3500"/>
                </a:lnSpc>
              </a:pPr>
              <a:r>
                <a:rPr lang="en-US" sz="2500" dirty="0" err="1" smtClean="0">
                  <a:solidFill>
                    <a:srgbClr val="FFFFFF"/>
                  </a:solidFill>
                  <a:latin typeface="Muli Extra-Light" panose="00000300000000000000"/>
                </a:rPr>
                <a:t>Giải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pháp</a:t>
              </a:r>
              <a:endParaRPr lang="en-US" sz="2500" dirty="0">
                <a:solidFill>
                  <a:srgbClr val="FFFFFF"/>
                </a:solidFill>
                <a:latin typeface="Muli Extra-Light" panose="00000300000000000000"/>
              </a:endParaRPr>
            </a:p>
          </p:txBody>
        </p:sp>
        <p:sp>
          <p:nvSpPr>
            <p:cNvPr id="14" name="AutoShape 14"/>
            <p:cNvSpPr/>
            <p:nvPr/>
          </p:nvSpPr>
          <p:spPr>
            <a:xfrm>
              <a:off x="0" y="6326238"/>
              <a:ext cx="7849830" cy="0"/>
            </a:xfrm>
            <a:prstGeom prst="line">
              <a:avLst/>
            </a:prstGeom>
            <a:ln w="25400" cap="rnd">
              <a:solidFill>
                <a:srgbClr val="10B5BF"/>
              </a:solidFill>
              <a:prstDash val="solid"/>
              <a:headEnd type="none" w="sm" len="sm"/>
              <a:tailEnd type="none" w="sm" len="sm"/>
            </a:ln>
          </p:spPr>
        </p:sp>
        <p:sp>
          <p:nvSpPr>
            <p:cNvPr id="15" name="TextBox 15"/>
            <p:cNvSpPr txBox="1"/>
            <p:nvPr/>
          </p:nvSpPr>
          <p:spPr>
            <a:xfrm>
              <a:off x="0" y="6854105"/>
              <a:ext cx="7849830" cy="567124"/>
            </a:xfrm>
            <a:prstGeom prst="rect">
              <a:avLst/>
            </a:prstGeom>
          </p:spPr>
          <p:txBody>
            <a:bodyPr lIns="0" tIns="0" rIns="0" bIns="0" rtlCol="0" anchor="t">
              <a:spAutoFit/>
            </a:bodyPr>
            <a:lstStyle/>
            <a:p>
              <a:pPr>
                <a:lnSpc>
                  <a:spcPts val="3500"/>
                </a:lnSpc>
              </a:pPr>
              <a:r>
                <a:rPr lang="en-US" sz="2500" dirty="0" err="1" smtClean="0">
                  <a:solidFill>
                    <a:srgbClr val="FFFFFF"/>
                  </a:solidFill>
                  <a:latin typeface="Muli Extra-Light" panose="00000300000000000000"/>
                </a:rPr>
                <a:t>Trước</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và</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sau</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khi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có</a:t>
              </a:r>
              <a:r>
                <a:rPr lang="en-US" sz="2500" dirty="0" smtClean="0">
                  <a:solidFill>
                    <a:srgbClr val="FFFFFF"/>
                  </a:solidFill>
                  <a:latin typeface="Muli Extra-Light" panose="00000300000000000000"/>
                </a:rPr>
                <a:t> app</a:t>
              </a:r>
              <a:endParaRPr lang="en-US" sz="2500" dirty="0">
                <a:solidFill>
                  <a:srgbClr val="FFFFFF"/>
                </a:solidFill>
                <a:latin typeface="Muli Extra-Light" panose="00000300000000000000"/>
              </a:endParaRPr>
            </a:p>
          </p:txBody>
        </p:sp>
        <p:sp>
          <p:nvSpPr>
            <p:cNvPr id="16" name="AutoShape 16"/>
            <p:cNvSpPr/>
            <p:nvPr/>
          </p:nvSpPr>
          <p:spPr>
            <a:xfrm>
              <a:off x="0" y="8066002"/>
              <a:ext cx="7849830" cy="0"/>
            </a:xfrm>
            <a:prstGeom prst="line">
              <a:avLst/>
            </a:prstGeom>
            <a:ln w="25400" cap="rnd">
              <a:solidFill>
                <a:srgbClr val="10B5BF"/>
              </a:solidFill>
              <a:prstDash val="solid"/>
              <a:headEnd type="none" w="sm" len="sm"/>
              <a:tailEnd type="none" w="sm" len="sm"/>
            </a:ln>
          </p:spPr>
        </p:sp>
        <p:sp>
          <p:nvSpPr>
            <p:cNvPr id="17" name="TextBox 17"/>
            <p:cNvSpPr txBox="1"/>
            <p:nvPr/>
          </p:nvSpPr>
          <p:spPr>
            <a:xfrm>
              <a:off x="0" y="8651192"/>
              <a:ext cx="7849830" cy="615960"/>
            </a:xfrm>
            <a:prstGeom prst="rect">
              <a:avLst/>
            </a:prstGeom>
          </p:spPr>
          <p:txBody>
            <a:bodyPr lIns="0" tIns="0" rIns="0" bIns="0" rtlCol="0" anchor="t">
              <a:spAutoFit/>
            </a:bodyPr>
            <a:lstStyle/>
            <a:p>
              <a:pPr>
                <a:lnSpc>
                  <a:spcPts val="3500"/>
                </a:lnSpc>
              </a:pPr>
              <a:r>
                <a:rPr lang="en-US" sz="2500" dirty="0" err="1" smtClean="0">
                  <a:solidFill>
                    <a:srgbClr val="FFFFFF"/>
                  </a:solidFill>
                  <a:latin typeface="Muli Extra-Light" panose="00000300000000000000"/>
                </a:rPr>
                <a:t>Lợi</a:t>
              </a:r>
              <a:r>
                <a:rPr lang="en-US" sz="2500" dirty="0" smtClean="0">
                  <a:solidFill>
                    <a:srgbClr val="FFFFFF"/>
                  </a:solidFill>
                  <a:latin typeface="Muli Extra-Light" panose="00000300000000000000"/>
                </a:rPr>
                <a:t> </a:t>
              </a:r>
              <a:r>
                <a:rPr lang="en-US" sz="2500" dirty="0" err="1" smtClean="0">
                  <a:solidFill>
                    <a:srgbClr val="FFFFFF"/>
                  </a:solidFill>
                  <a:latin typeface="Muli Extra-Light" panose="00000300000000000000"/>
                </a:rPr>
                <a:t>ích</a:t>
              </a:r>
              <a:r>
                <a:rPr lang="en-US" sz="2500" dirty="0" smtClean="0">
                  <a:solidFill>
                    <a:srgbClr val="FFFFFF"/>
                  </a:solidFill>
                  <a:latin typeface="Muli Extra-Light" panose="00000300000000000000"/>
                </a:rPr>
                <a:t> </a:t>
              </a:r>
              <a:endParaRPr lang="en-US" sz="2500" dirty="0">
                <a:solidFill>
                  <a:srgbClr val="FFFFFF"/>
                </a:solidFill>
                <a:latin typeface="Muli Extra-Light" panose="0000030000000000000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000"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2"/>
                                        </p:tgtEl>
                                      </p:cBhvr>
                                    </p:animEffect>
                                    <p:animScale>
                                      <p:cBhvr>
                                        <p:cTn id="2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1"/>
            <a:stretch>
              <a:fillRect/>
            </a:stretch>
          </a:blipFill>
        </p:spPr>
      </p:sp>
      <p:grpSp>
        <p:nvGrpSpPr>
          <p:cNvPr id="3" name="Group 3"/>
          <p:cNvGrpSpPr/>
          <p:nvPr/>
        </p:nvGrpSpPr>
        <p:grpSpPr>
          <a:xfrm>
            <a:off x="6477000" y="2488686"/>
            <a:ext cx="9995369" cy="5363285"/>
            <a:chOff x="0" y="0"/>
            <a:chExt cx="11777759" cy="7151048"/>
          </a:xfrm>
        </p:grpSpPr>
        <p:sp>
          <p:nvSpPr>
            <p:cNvPr id="4" name="TextBox 4"/>
            <p:cNvSpPr txBox="1"/>
            <p:nvPr/>
          </p:nvSpPr>
          <p:spPr>
            <a:xfrm>
              <a:off x="1" y="0"/>
              <a:ext cx="10350118" cy="3693318"/>
            </a:xfrm>
            <a:prstGeom prst="rect">
              <a:avLst/>
            </a:prstGeom>
          </p:spPr>
          <p:txBody>
            <a:bodyPr wrap="square" lIns="0" tIns="0" rIns="0" bIns="0" rtlCol="0" anchor="t">
              <a:spAutoFit/>
            </a:bodyPr>
            <a:lstStyle/>
            <a:p>
              <a:pPr>
                <a:lnSpc>
                  <a:spcPts val="10800"/>
                </a:lnSpc>
              </a:pPr>
              <a:r>
                <a:rPr lang="en-US" sz="9000" dirty="0" smtClean="0">
                  <a:solidFill>
                    <a:srgbClr val="FFFFFF"/>
                  </a:solidFill>
                  <a:latin typeface="Muli Semi-Bold" panose="00000700000000000000"/>
                </a:rPr>
                <a:t>App </a:t>
              </a:r>
              <a:r>
                <a:rPr lang="en-US" sz="9000" dirty="0" err="1" smtClean="0">
                  <a:solidFill>
                    <a:srgbClr val="FFFFFF"/>
                  </a:solidFill>
                  <a:latin typeface="Muli Semi-Bold" panose="00000700000000000000"/>
                </a:rPr>
                <a:t>TuDienHT</a:t>
              </a:r>
              <a:r>
                <a:rPr lang="en-US" sz="9000" dirty="0">
                  <a:solidFill>
                    <a:srgbClr val="FFFFFF"/>
                  </a:solidFill>
                  <a:latin typeface="Muli Semi-Bold" panose="00000700000000000000"/>
                </a:rPr>
                <a:t> </a:t>
              </a:r>
              <a:r>
                <a:rPr lang="en-US" sz="9000" dirty="0" err="1" smtClean="0">
                  <a:solidFill>
                    <a:srgbClr val="FFFFFF"/>
                  </a:solidFill>
                  <a:latin typeface="Muli Semi-Bold" panose="00000700000000000000"/>
                </a:rPr>
                <a:t>là</a:t>
              </a:r>
              <a:r>
                <a:rPr lang="en-US" sz="9000" dirty="0" smtClean="0">
                  <a:solidFill>
                    <a:srgbClr val="FFFFFF"/>
                  </a:solidFill>
                  <a:latin typeface="Muli Semi-Bold" panose="00000700000000000000"/>
                </a:rPr>
                <a:t> </a:t>
              </a:r>
              <a:r>
                <a:rPr lang="en-US" sz="9000" dirty="0" err="1">
                  <a:solidFill>
                    <a:srgbClr val="FFFFFF"/>
                  </a:solidFill>
                  <a:latin typeface="Muli Semi-Bold" panose="00000700000000000000"/>
                </a:rPr>
                <a:t>gì</a:t>
              </a:r>
              <a:r>
                <a:rPr lang="en-US" sz="9000" dirty="0">
                  <a:solidFill>
                    <a:srgbClr val="FFFFFF"/>
                  </a:solidFill>
                  <a:latin typeface="Muli Semi-Bold" panose="00000700000000000000"/>
                </a:rPr>
                <a:t>?</a:t>
              </a:r>
              <a:endParaRPr lang="en-US" sz="9000" dirty="0">
                <a:solidFill>
                  <a:srgbClr val="FFFFFF"/>
                </a:solidFill>
                <a:latin typeface="Muli Semi-Bold" panose="00000700000000000000"/>
              </a:endParaRPr>
            </a:p>
          </p:txBody>
        </p:sp>
        <p:sp>
          <p:nvSpPr>
            <p:cNvPr id="5" name="TextBox 5"/>
            <p:cNvSpPr txBox="1"/>
            <p:nvPr/>
          </p:nvSpPr>
          <p:spPr>
            <a:xfrm>
              <a:off x="0" y="4279154"/>
              <a:ext cx="11777759" cy="2871894"/>
            </a:xfrm>
            <a:prstGeom prst="rect">
              <a:avLst/>
            </a:prstGeom>
          </p:spPr>
          <p:txBody>
            <a:bodyPr lIns="0" tIns="0" rIns="0" bIns="0" rtlCol="0" anchor="t">
              <a:spAutoFit/>
            </a:bodyPr>
            <a:lstStyle/>
            <a:p>
              <a:pPr>
                <a:lnSpc>
                  <a:spcPts val="4200"/>
                </a:lnSpc>
              </a:pPr>
              <a:r>
                <a:rPr lang="vi-VN" sz="2800" dirty="0" smtClean="0">
                  <a:solidFill>
                    <a:schemeClr val="bg2"/>
                  </a:solidFill>
                </a:rPr>
                <a:t>App </a:t>
              </a:r>
              <a:r>
                <a:rPr lang="en-US" sz="2800" dirty="0" err="1" smtClean="0">
                  <a:solidFill>
                    <a:schemeClr val="bg2"/>
                  </a:solidFill>
                </a:rPr>
                <a:t>TuDienHT</a:t>
              </a:r>
              <a:r>
                <a:rPr lang="en-US" sz="2800" dirty="0" smtClean="0">
                  <a:solidFill>
                    <a:schemeClr val="bg2"/>
                  </a:solidFill>
                </a:rPr>
                <a:t> </a:t>
              </a:r>
              <a:r>
                <a:rPr lang="en-US" sz="2800" dirty="0" err="1" smtClean="0">
                  <a:solidFill>
                    <a:schemeClr val="bg2"/>
                  </a:solidFill>
                </a:rPr>
                <a:t>là</a:t>
              </a:r>
              <a:r>
                <a:rPr lang="en-US" sz="2800" dirty="0" smtClean="0">
                  <a:solidFill>
                    <a:schemeClr val="bg2"/>
                  </a:solidFill>
                </a:rPr>
                <a:t> </a:t>
              </a:r>
              <a:r>
                <a:rPr lang="en-US" sz="2800" dirty="0" err="1" smtClean="0">
                  <a:solidFill>
                    <a:schemeClr val="bg2"/>
                  </a:solidFill>
                </a:rPr>
                <a:t>bộ</a:t>
              </a:r>
              <a:r>
                <a:rPr lang="en-US" sz="2800" dirty="0" smtClean="0">
                  <a:solidFill>
                    <a:schemeClr val="bg2"/>
                  </a:solidFill>
                </a:rPr>
                <a:t> </a:t>
              </a:r>
              <a:r>
                <a:rPr lang="en-US" sz="2800" dirty="0" err="1" smtClean="0">
                  <a:solidFill>
                    <a:schemeClr val="bg2"/>
                  </a:solidFill>
                </a:rPr>
                <a:t>từ</a:t>
              </a:r>
              <a:r>
                <a:rPr lang="en-US" sz="2800" dirty="0" smtClean="0">
                  <a:solidFill>
                    <a:schemeClr val="bg2"/>
                  </a:solidFill>
                </a:rPr>
                <a:t> điển </a:t>
              </a:r>
              <a:r>
                <a:rPr lang="en-US" sz="2800" dirty="0" err="1" smtClean="0">
                  <a:solidFill>
                    <a:schemeClr val="bg2"/>
                  </a:solidFill>
                </a:rPr>
                <a:t>tiếng</a:t>
              </a:r>
              <a:r>
                <a:rPr lang="en-US" sz="2800" dirty="0" smtClean="0">
                  <a:solidFill>
                    <a:schemeClr val="bg2"/>
                  </a:solidFill>
                </a:rPr>
                <a:t> </a:t>
              </a:r>
              <a:r>
                <a:rPr lang="en-US" sz="2800" dirty="0" err="1" smtClean="0">
                  <a:solidFill>
                    <a:schemeClr val="bg2"/>
                  </a:solidFill>
                </a:rPr>
                <a:t>Anh</a:t>
              </a:r>
              <a:r>
                <a:rPr lang="en-US" sz="2800" dirty="0" smtClean="0">
                  <a:solidFill>
                    <a:schemeClr val="bg2"/>
                  </a:solidFill>
                </a:rPr>
                <a:t> </a:t>
              </a:r>
              <a:r>
                <a:rPr lang="en-US" sz="2800" dirty="0" err="1" smtClean="0">
                  <a:solidFill>
                    <a:schemeClr val="bg2"/>
                  </a:solidFill>
                </a:rPr>
                <a:t>phong</a:t>
              </a:r>
              <a:r>
                <a:rPr lang="en-US" sz="2800" dirty="0" smtClean="0">
                  <a:solidFill>
                    <a:schemeClr val="bg2"/>
                  </a:solidFill>
                </a:rPr>
                <a:t> </a:t>
              </a:r>
              <a:r>
                <a:rPr lang="en-US" sz="2800" dirty="0" err="1" smtClean="0">
                  <a:solidFill>
                    <a:schemeClr val="bg2"/>
                  </a:solidFill>
                </a:rPr>
                <a:t>phú</a:t>
              </a:r>
              <a:r>
                <a:rPr lang="en-US" sz="2800" dirty="0" smtClean="0">
                  <a:solidFill>
                    <a:schemeClr val="bg2"/>
                  </a:solidFill>
                </a:rPr>
                <a:t>, </a:t>
              </a:r>
              <a:r>
                <a:rPr lang="en-US" sz="2800" dirty="0" err="1" smtClean="0">
                  <a:solidFill>
                    <a:schemeClr val="bg2"/>
                  </a:solidFill>
                </a:rPr>
                <a:t>đa</a:t>
              </a:r>
              <a:r>
                <a:rPr lang="en-US" sz="2800" dirty="0" smtClean="0">
                  <a:solidFill>
                    <a:schemeClr val="bg2"/>
                  </a:solidFill>
                </a:rPr>
                <a:t> </a:t>
              </a:r>
              <a:r>
                <a:rPr lang="en-US" sz="2800" dirty="0" err="1" smtClean="0">
                  <a:solidFill>
                    <a:schemeClr val="bg2"/>
                  </a:solidFill>
                </a:rPr>
                <a:t>dạng, nhỏ gọn bỏ túi</a:t>
              </a:r>
              <a:r>
                <a:rPr lang="en-US" sz="2800" dirty="0" smtClean="0">
                  <a:solidFill>
                    <a:schemeClr val="bg2"/>
                  </a:solidFill>
                </a:rPr>
                <a:t> </a:t>
              </a:r>
              <a:r>
                <a:rPr lang="en-US" sz="2800" dirty="0" err="1" smtClean="0">
                  <a:solidFill>
                    <a:schemeClr val="bg2"/>
                  </a:solidFill>
                </a:rPr>
                <a:t>với</a:t>
              </a:r>
              <a:r>
                <a:rPr lang="en-US" sz="2800" dirty="0" smtClean="0">
                  <a:solidFill>
                    <a:schemeClr val="bg2"/>
                  </a:solidFill>
                </a:rPr>
                <a:t> </a:t>
              </a:r>
              <a:r>
                <a:rPr lang="en-US" sz="2800" dirty="0" err="1" smtClean="0">
                  <a:solidFill>
                    <a:schemeClr val="bg2"/>
                  </a:solidFill>
                </a:rPr>
                <a:t>nhiều</a:t>
              </a:r>
              <a:r>
                <a:rPr lang="en-US" sz="2800" dirty="0" smtClean="0">
                  <a:solidFill>
                    <a:schemeClr val="bg2"/>
                  </a:solidFill>
                </a:rPr>
                <a:t> </a:t>
              </a:r>
              <a:r>
                <a:rPr lang="en-US" sz="2800" dirty="0" err="1" smtClean="0">
                  <a:solidFill>
                    <a:schemeClr val="bg2"/>
                  </a:solidFill>
                </a:rPr>
                <a:t>tính</a:t>
              </a:r>
              <a:r>
                <a:rPr lang="en-US" sz="2800" dirty="0" smtClean="0">
                  <a:solidFill>
                    <a:schemeClr val="bg2"/>
                  </a:solidFill>
                </a:rPr>
                <a:t> </a:t>
              </a:r>
              <a:r>
                <a:rPr lang="en-US" sz="2800" dirty="0" err="1" smtClean="0">
                  <a:solidFill>
                    <a:schemeClr val="bg2"/>
                  </a:solidFill>
                </a:rPr>
                <a:t>năng</a:t>
              </a:r>
              <a:r>
                <a:rPr lang="en-US" sz="2800" dirty="0" smtClean="0">
                  <a:solidFill>
                    <a:schemeClr val="bg2"/>
                  </a:solidFill>
                </a:rPr>
                <a:t> </a:t>
              </a:r>
              <a:r>
                <a:rPr lang="en-US" sz="2800" dirty="0" err="1" smtClean="0">
                  <a:solidFill>
                    <a:schemeClr val="bg2"/>
                  </a:solidFill>
                </a:rPr>
                <a:t>hấp</a:t>
              </a:r>
              <a:r>
                <a:rPr lang="en-US" sz="2800" dirty="0" smtClean="0">
                  <a:solidFill>
                    <a:schemeClr val="bg2"/>
                  </a:solidFill>
                </a:rPr>
                <a:t> </a:t>
              </a:r>
              <a:r>
                <a:rPr lang="en-US" sz="2800" dirty="0" err="1" smtClean="0">
                  <a:solidFill>
                    <a:schemeClr val="bg2"/>
                  </a:solidFill>
                </a:rPr>
                <a:t>dẫn</a:t>
              </a:r>
              <a:r>
                <a:rPr lang="vi-VN" sz="2800" dirty="0">
                  <a:solidFill>
                    <a:schemeClr val="bg2"/>
                  </a:solidFill>
                </a:rPr>
                <a:t> giúp người học nhanh chóng mở rộng vốn từ vựng và phát </a:t>
              </a:r>
              <a:r>
                <a:rPr lang="vi-VN" sz="2800" dirty="0" smtClean="0">
                  <a:solidFill>
                    <a:schemeClr val="bg2"/>
                  </a:solidFill>
                </a:rPr>
                <a:t>triển</a:t>
              </a:r>
              <a:r>
                <a:rPr lang="en-US" sz="2800" dirty="0" smtClean="0">
                  <a:solidFill>
                    <a:schemeClr val="bg2"/>
                  </a:solidFill>
                </a:rPr>
                <a:t>,</a:t>
              </a:r>
              <a:r>
                <a:rPr lang="vi-VN" sz="2800" dirty="0" smtClean="0">
                  <a:solidFill>
                    <a:schemeClr val="bg2"/>
                  </a:solidFill>
                </a:rPr>
                <a:t> </a:t>
              </a:r>
              <a:r>
                <a:rPr lang="vi-VN" sz="2800" dirty="0">
                  <a:solidFill>
                    <a:schemeClr val="bg2"/>
                  </a:solidFill>
                </a:rPr>
                <a:t>nói tiếng Anh tự tin và tự nhiên </a:t>
              </a:r>
              <a:r>
                <a:rPr lang="vi-VN" sz="2800" dirty="0" smtClean="0">
                  <a:solidFill>
                    <a:schemeClr val="bg2"/>
                  </a:solidFill>
                </a:rPr>
                <a:t>hơn</a:t>
              </a:r>
              <a:r>
                <a:rPr lang="en-US" sz="2800" dirty="0" smtClean="0">
                  <a:solidFill>
                    <a:schemeClr val="bg2"/>
                  </a:solidFill>
                </a:rPr>
                <a:t>.</a:t>
              </a:r>
              <a:endParaRPr lang="en-US" sz="2800" dirty="0">
                <a:solidFill>
                  <a:schemeClr val="bg2"/>
                </a:solidFill>
                <a:latin typeface="Muli Extra-Light" panose="00000300000000000000"/>
              </a:endParaRPr>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43100"/>
            <a:ext cx="3343275" cy="6048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1000"/>
                            </p:stCondLst>
                            <p:childTnLst>
                              <p:par>
                                <p:cTn id="17" presetID="1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ppt_x</p:attrName>
                                        </p:attrNameLst>
                                      </p:cBhvr>
                                      <p:tavLst>
                                        <p:tav tm="0">
                                          <p:val>
                                            <p:strVal val="#ppt_x+#ppt_w*1.125000"/>
                                          </p:val>
                                        </p:tav>
                                        <p:tav tm="100000">
                                          <p:val>
                                            <p:strVal val="#ppt_x"/>
                                          </p:val>
                                        </p:tav>
                                      </p:tavLst>
                                    </p:anim>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1"/>
            <a:stretch>
              <a:fillRect/>
            </a:stretch>
          </a:blipFill>
        </p:spPr>
      </p:sp>
      <p:sp>
        <p:nvSpPr>
          <p:cNvPr id="3" name="TextBox 3"/>
          <p:cNvSpPr txBox="1"/>
          <p:nvPr/>
        </p:nvSpPr>
        <p:spPr>
          <a:xfrm>
            <a:off x="3581400" y="3305175"/>
            <a:ext cx="11385668" cy="3693160"/>
          </a:xfrm>
          <a:prstGeom prst="rect">
            <a:avLst/>
          </a:prstGeom>
        </p:spPr>
        <p:txBody>
          <a:bodyPr wrap="square" lIns="0" tIns="0" rIns="0" bIns="0" rtlCol="0" anchor="t">
            <a:spAutoFit/>
          </a:bodyPr>
          <a:lstStyle/>
          <a:p>
            <a:pPr algn="ctr">
              <a:lnSpc>
                <a:spcPts val="14400"/>
              </a:lnSpc>
            </a:pPr>
            <a:r>
              <a:rPr lang="en-US" sz="12000" dirty="0" smtClean="0">
                <a:solidFill>
                  <a:srgbClr val="FFFFFF"/>
                </a:solidFill>
                <a:latin typeface="Muli Semi-Bold" panose="00000700000000000000"/>
              </a:rPr>
              <a:t>Vấn đề, giải pháp </a:t>
            </a:r>
            <a:endParaRPr lang="en-US" sz="12000" dirty="0">
              <a:solidFill>
                <a:srgbClr val="FFFFFF"/>
              </a:solidFill>
              <a:latin typeface="Muli Semi-Bold" panose="00000700000000000000"/>
            </a:endParaRP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H="1">
            <a:off x="14478000" y="5584954"/>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1"/>
            <a:stretch>
              <a:fillRect/>
            </a:stretch>
          </a:blipFill>
        </p:spPr>
      </p:sp>
      <p:grpSp>
        <p:nvGrpSpPr>
          <p:cNvPr id="3" name="Group 3"/>
          <p:cNvGrpSpPr/>
          <p:nvPr/>
        </p:nvGrpSpPr>
        <p:grpSpPr>
          <a:xfrm>
            <a:off x="1981200" y="1790700"/>
            <a:ext cx="14859461" cy="6203194"/>
            <a:chOff x="0" y="0"/>
            <a:chExt cx="7849830" cy="6950862"/>
          </a:xfrm>
        </p:grpSpPr>
        <p:sp>
          <p:nvSpPr>
            <p:cNvPr id="4" name="TextBox 4"/>
            <p:cNvSpPr txBox="1"/>
            <p:nvPr/>
          </p:nvSpPr>
          <p:spPr>
            <a:xfrm>
              <a:off x="261531" y="0"/>
              <a:ext cx="7044744" cy="1192685"/>
            </a:xfrm>
            <a:prstGeom prst="rect">
              <a:avLst/>
            </a:prstGeom>
          </p:spPr>
          <p:txBody>
            <a:bodyPr wrap="square" lIns="0" tIns="0" rIns="0" bIns="0" rtlCol="0" anchor="t">
              <a:spAutoFit/>
            </a:bodyPr>
            <a:lstStyle/>
            <a:p>
              <a:pPr algn="ctr">
                <a:lnSpc>
                  <a:spcPts val="8310"/>
                </a:lnSpc>
              </a:pPr>
              <a:r>
                <a:rPr lang="en-US" sz="8000" dirty="0" err="1" smtClean="0">
                  <a:solidFill>
                    <a:schemeClr val="bg1"/>
                  </a:solidFill>
                  <a:latin typeface="Muli Semi-Bold" panose="00000700000000000000"/>
                </a:rPr>
                <a:t>Vấn</a:t>
              </a:r>
              <a:r>
                <a:rPr lang="en-US" sz="8000" dirty="0" smtClean="0">
                  <a:solidFill>
                    <a:schemeClr val="bg1"/>
                  </a:solidFill>
                  <a:latin typeface="Muli Semi-Bold" panose="00000700000000000000"/>
                </a:rPr>
                <a:t> </a:t>
              </a:r>
              <a:r>
                <a:rPr lang="en-US" sz="8000" dirty="0" err="1" smtClean="0">
                  <a:solidFill>
                    <a:schemeClr val="bg1"/>
                  </a:solidFill>
                  <a:latin typeface="Muli Semi-Bold" panose="00000700000000000000"/>
                </a:rPr>
                <a:t>đề</a:t>
              </a:r>
              <a:endParaRPr lang="en-US" sz="8000" dirty="0">
                <a:solidFill>
                  <a:schemeClr val="bg1"/>
                </a:solidFill>
                <a:latin typeface="Muli Semi-Bold" panose="00000700000000000000"/>
              </a:endParaRPr>
            </a:p>
          </p:txBody>
        </p:sp>
        <p:sp>
          <p:nvSpPr>
            <p:cNvPr id="5" name="TextBox 5"/>
            <p:cNvSpPr txBox="1"/>
            <p:nvPr/>
          </p:nvSpPr>
          <p:spPr>
            <a:xfrm>
              <a:off x="0" y="4436165"/>
              <a:ext cx="7849830" cy="2514697"/>
            </a:xfrm>
            <a:prstGeom prst="rect">
              <a:avLst/>
            </a:prstGeom>
          </p:spPr>
          <p:txBody>
            <a:bodyPr lIns="0" tIns="0" rIns="0" bIns="0" rtlCol="0" anchor="t">
              <a:spAutoFit/>
            </a:bodyPr>
            <a:lstStyle/>
            <a:p>
              <a:pPr marL="727075" lvl="1" indent="-457200">
                <a:lnSpc>
                  <a:spcPts val="3500"/>
                </a:lnSpc>
                <a:buFont typeface="Arial" panose="020B0604020202020204" pitchFamily="34" charset="0"/>
                <a:buChar char="•"/>
              </a:pPr>
              <a:r>
                <a:rPr lang="en-US" sz="2800" dirty="0" err="1" smtClean="0">
                  <a:solidFill>
                    <a:schemeClr val="bg1"/>
                  </a:solidFill>
                  <a:latin typeface="Muli Extra-Light" panose="00000300000000000000"/>
                </a:rPr>
                <a:t>Bạn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đang</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gặp</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trở</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ngại</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khi</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học</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tiếng</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Anh</a:t>
              </a:r>
              <a:r>
                <a:rPr lang="en-US" sz="2800" dirty="0" smtClean="0">
                  <a:solidFill>
                    <a:schemeClr val="bg1"/>
                  </a:solidFill>
                  <a:latin typeface="Muli Extra-Light" panose="00000300000000000000"/>
                </a:rPr>
                <a:t>?</a:t>
              </a:r>
              <a:endParaRPr lang="en-US" sz="2800" dirty="0" smtClean="0">
                <a:solidFill>
                  <a:schemeClr val="bg1"/>
                </a:solidFill>
                <a:latin typeface="Muli Extra-Light" panose="00000300000000000000"/>
              </a:endParaRPr>
            </a:p>
            <a:p>
              <a:pPr marL="727075" lvl="1" indent="-457200">
                <a:lnSpc>
                  <a:spcPts val="3500"/>
                </a:lnSpc>
                <a:buFont typeface="Arial" panose="020B0604020202020204" pitchFamily="34" charset="0"/>
                <a:buChar char="•"/>
              </a:pPr>
              <a:r>
                <a:rPr lang="en-US" sz="2800" dirty="0" err="1" smtClean="0">
                  <a:solidFill>
                    <a:schemeClr val="bg1"/>
                  </a:solidFill>
                  <a:latin typeface="Muli Extra-Light" panose="00000300000000000000"/>
                </a:rPr>
                <a:t>Bạn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không</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có</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nhiều</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thời</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gian</a:t>
              </a:r>
              <a:r>
                <a:rPr lang="en-US" sz="2800" dirty="0" smtClean="0">
                  <a:solidFill>
                    <a:schemeClr val="bg1"/>
                  </a:solidFill>
                  <a:latin typeface="Muli Extra-Light" panose="00000300000000000000"/>
                </a:rPr>
                <a:t>?</a:t>
              </a:r>
              <a:endParaRPr lang="en-US" sz="2800" dirty="0" smtClean="0">
                <a:solidFill>
                  <a:schemeClr val="bg1"/>
                </a:solidFill>
                <a:latin typeface="Muli Extra-Light" panose="00000300000000000000"/>
              </a:endParaRPr>
            </a:p>
            <a:p>
              <a:pPr marL="727075" lvl="1" indent="-457200">
                <a:lnSpc>
                  <a:spcPts val="3500"/>
                </a:lnSpc>
                <a:buFont typeface="Arial" panose="020B0604020202020204" pitchFamily="34" charset="0"/>
                <a:buChar char="•"/>
              </a:pPr>
              <a:r>
                <a:rPr lang="en-US" sz="2800" dirty="0" err="1" smtClean="0">
                  <a:solidFill>
                    <a:schemeClr val="bg1"/>
                  </a:solidFill>
                  <a:latin typeface="Muli Extra-Light" panose="00000300000000000000"/>
                </a:rPr>
                <a:t>Bạn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học</a:t>
              </a:r>
              <a:r>
                <a:rPr lang="en-US" sz="2800" dirty="0" smtClean="0">
                  <a:solidFill>
                    <a:schemeClr val="bg1"/>
                  </a:solidFill>
                  <a:latin typeface="Muli Extra-Light" panose="00000300000000000000"/>
                </a:rPr>
                <a:t> hay </a:t>
              </a:r>
              <a:r>
                <a:rPr lang="en-US" sz="2800" dirty="0" err="1" smtClean="0">
                  <a:solidFill>
                    <a:schemeClr val="bg1"/>
                  </a:solidFill>
                  <a:latin typeface="Muli Extra-Light" panose="00000300000000000000"/>
                </a:rPr>
                <a:t>nhớ</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trước</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quên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sau</a:t>
              </a:r>
              <a:r>
                <a:rPr lang="en-US" sz="2800" dirty="0" smtClean="0">
                  <a:solidFill>
                    <a:schemeClr val="bg1"/>
                  </a:solidFill>
                  <a:latin typeface="Muli Extra-Light" panose="00000300000000000000"/>
                </a:rPr>
                <a:t>?</a:t>
              </a:r>
              <a:endParaRPr lang="en-US" sz="2800" dirty="0" smtClean="0">
                <a:solidFill>
                  <a:schemeClr val="bg1"/>
                </a:solidFill>
                <a:latin typeface="Muli Extra-Light" panose="00000300000000000000"/>
              </a:endParaRPr>
            </a:p>
            <a:p>
              <a:pPr marL="727075" lvl="1" indent="-457200">
                <a:lnSpc>
                  <a:spcPts val="3500"/>
                </a:lnSpc>
                <a:buFont typeface="Arial" panose="020B0604020202020204" pitchFamily="34" charset="0"/>
                <a:buChar char="•"/>
              </a:pPr>
              <a:r>
                <a:rPr lang="en-US" sz="2800" dirty="0" err="1" smtClean="0">
                  <a:solidFill>
                    <a:schemeClr val="bg1"/>
                  </a:solidFill>
                  <a:latin typeface="Muli Extra-Light" panose="00000300000000000000"/>
                </a:rPr>
                <a:t>Bạn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không</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biết</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bắt</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đầu</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từ</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đâu</a:t>
              </a:r>
              <a:r>
                <a:rPr lang="en-US" sz="2800" dirty="0" smtClean="0">
                  <a:solidFill>
                    <a:schemeClr val="bg1"/>
                  </a:solidFill>
                  <a:latin typeface="Muli Extra-Light" panose="00000300000000000000"/>
                </a:rPr>
                <a:t>?</a:t>
              </a:r>
              <a:endParaRPr lang="en-US" sz="2800" dirty="0" smtClean="0">
                <a:solidFill>
                  <a:schemeClr val="bg1"/>
                </a:solidFill>
                <a:latin typeface="Muli Extra-Light" panose="00000300000000000000"/>
              </a:endParaRPr>
            </a:p>
            <a:p>
              <a:pPr marL="727075" lvl="1" indent="-457200">
                <a:lnSpc>
                  <a:spcPts val="3500"/>
                </a:lnSpc>
                <a:buFont typeface="Arial" panose="020B0604020202020204" pitchFamily="34" charset="0"/>
                <a:buChar char="•"/>
              </a:pPr>
              <a:r>
                <a:rPr lang="en-US" sz="2800" dirty="0" err="1" smtClean="0">
                  <a:solidFill>
                    <a:schemeClr val="bg1"/>
                  </a:solidFill>
                  <a:latin typeface="Muli Extra-Light" panose="00000300000000000000"/>
                </a:rPr>
                <a:t>Bạn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nhàm</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chán</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khi</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học</a:t>
              </a:r>
              <a:r>
                <a:rPr lang="en-US" sz="2800" dirty="0" smtClean="0">
                  <a:solidFill>
                    <a:schemeClr val="bg1"/>
                  </a:solidFill>
                  <a:latin typeface="Muli Extra-Light" panose="00000300000000000000"/>
                </a:rPr>
                <a:t> </a:t>
              </a:r>
              <a:r>
                <a:rPr lang="en-US" sz="2800" dirty="0" err="1" smtClean="0">
                  <a:solidFill>
                    <a:schemeClr val="bg1"/>
                  </a:solidFill>
                  <a:latin typeface="Muli Extra-Light" panose="00000300000000000000"/>
                </a:rPr>
                <a:t>tiếng</a:t>
              </a:r>
              <a:r>
                <a:rPr lang="en-US" sz="2800" dirty="0" smtClean="0">
                  <a:solidFill>
                    <a:schemeClr val="bg1"/>
                  </a:solidFill>
                  <a:latin typeface="Muli Extra-Light" panose="00000300000000000000"/>
                </a:rPr>
                <a:t> </a:t>
              </a:r>
              <a:r>
                <a:rPr lang="en-US" sz="2800" dirty="0" err="1">
                  <a:solidFill>
                    <a:schemeClr val="bg1"/>
                  </a:solidFill>
                  <a:latin typeface="Muli Extra-Light" panose="00000300000000000000"/>
                </a:rPr>
                <a:t>A</a:t>
              </a:r>
              <a:r>
                <a:rPr lang="en-US" sz="2800" dirty="0" err="1" smtClean="0">
                  <a:solidFill>
                    <a:schemeClr val="bg1"/>
                  </a:solidFill>
                  <a:latin typeface="Muli Extra-Light" panose="00000300000000000000"/>
                </a:rPr>
                <a:t>nh</a:t>
              </a:r>
              <a:r>
                <a:rPr lang="en-US" sz="2800" dirty="0" smtClean="0">
                  <a:solidFill>
                    <a:schemeClr val="bg1"/>
                  </a:solidFill>
                  <a:latin typeface="Muli Extra-Light" panose="00000300000000000000"/>
                </a:rPr>
                <a:t> ở </a:t>
              </a:r>
              <a:r>
                <a:rPr lang="en-US" sz="2800" dirty="0" err="1" smtClean="0">
                  <a:solidFill>
                    <a:schemeClr val="bg1"/>
                  </a:solidFill>
                  <a:latin typeface="Muli Extra-Light" panose="00000300000000000000"/>
                </a:rPr>
                <a:t>trường</a:t>
              </a:r>
              <a:r>
                <a:rPr lang="en-US" sz="2800" dirty="0" smtClean="0">
                  <a:solidFill>
                    <a:schemeClr val="bg1"/>
                  </a:solidFill>
                  <a:latin typeface="Muli Extra-Light" panose="00000300000000000000"/>
                </a:rPr>
                <a:t>?</a:t>
              </a:r>
              <a:endParaRPr lang="en-US" sz="2800" dirty="0">
                <a:solidFill>
                  <a:schemeClr val="bg1"/>
                </a:solidFill>
                <a:latin typeface="Muli Extra-Light" panose="00000300000000000000"/>
              </a:endParaRPr>
            </a:p>
          </p:txBody>
        </p:sp>
        <p:sp>
          <p:nvSpPr>
            <p:cNvPr id="6" name="AutoShape 6"/>
            <p:cNvSpPr/>
            <p:nvPr/>
          </p:nvSpPr>
          <p:spPr>
            <a:xfrm>
              <a:off x="0" y="3638893"/>
              <a:ext cx="7849830" cy="0"/>
            </a:xfrm>
            <a:prstGeom prst="line">
              <a:avLst/>
            </a:prstGeom>
            <a:ln w="25400" cap="rnd">
              <a:solidFill>
                <a:srgbClr val="10B5BF"/>
              </a:solidFill>
              <a:prstDash val="solid"/>
              <a:headEnd type="none" w="sm" len="sm"/>
              <a:tailEnd type="none" w="sm" len="sm"/>
            </a:ln>
          </p:spPr>
        </p:sp>
      </p:grpSp>
      <p:sp>
        <p:nvSpPr>
          <p:cNvPr id="11" name="Freeform 2"/>
          <p:cNvSpPr/>
          <p:nvPr/>
        </p:nvSpPr>
        <p:spPr>
          <a:xfrm rot="6585397">
            <a:off x="1837121" y="1553114"/>
            <a:ext cx="2525842" cy="2603961"/>
          </a:xfrm>
          <a:custGeom>
            <a:avLst/>
            <a:gdLst/>
            <a:ahLst/>
            <a:cxnLst/>
            <a:rect l="l" t="t" r="r" b="b"/>
            <a:pathLst>
              <a:path w="2525842" h="2603961">
                <a:moveTo>
                  <a:pt x="0" y="0"/>
                </a:moveTo>
                <a:lnTo>
                  <a:pt x="2525842" y="0"/>
                </a:lnTo>
                <a:lnTo>
                  <a:pt x="2525842" y="2603961"/>
                </a:lnTo>
                <a:lnTo>
                  <a:pt x="0" y="2603961"/>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50" presetClass="entr" presetSubtype="0" decel="100000" fill="hold" nodeType="afterEffect">
                                  <p:stCondLst>
                                    <p:cond delay="0"/>
                                  </p:stCondLst>
                                  <p:childTnLst>
                                    <p:set>
                                      <p:cBhvr>
                                        <p:cTn id="13" dur="2000" fill="hold">
                                          <p:stCondLst>
                                            <p:cond delay="0"/>
                                          </p:stCondLst>
                                        </p:cTn>
                                        <p:tgtEl>
                                          <p:spTgt spid="3"/>
                                        </p:tgtEl>
                                        <p:attrNameLst>
                                          <p:attrName>style.visibility</p:attrName>
                                        </p:attrNameLst>
                                      </p:cBhvr>
                                      <p:to>
                                        <p:strVal val="visible"/>
                                      </p:to>
                                    </p:set>
                                    <p:anim calcmode="lin" valueType="num">
                                      <p:cBhvr>
                                        <p:cTn id="14" dur="2000" fill="hold"/>
                                        <p:tgtEl>
                                          <p:spTgt spid="3"/>
                                        </p:tgtEl>
                                        <p:attrNameLst>
                                          <p:attrName>ppt_w</p:attrName>
                                        </p:attrNameLst>
                                      </p:cBhvr>
                                      <p:tavLst>
                                        <p:tav tm="0">
                                          <p:val>
                                            <p:strVal val="#ppt_w+.3"/>
                                          </p:val>
                                        </p:tav>
                                        <p:tav tm="100000">
                                          <p:val>
                                            <p:strVal val="#ppt_w"/>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animEffect transition="in" filter="fade">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H="1">
            <a:off x="14401800" y="598170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1"/>
            <a:stretch>
              <a:fillRect/>
            </a:stretch>
          </a:blipFill>
        </p:spPr>
      </p:sp>
      <p:grpSp>
        <p:nvGrpSpPr>
          <p:cNvPr id="3" name="Group 3"/>
          <p:cNvGrpSpPr/>
          <p:nvPr/>
        </p:nvGrpSpPr>
        <p:grpSpPr>
          <a:xfrm>
            <a:off x="2362200" y="1638300"/>
            <a:ext cx="14859461" cy="6204691"/>
            <a:chOff x="0" y="0"/>
            <a:chExt cx="7849830" cy="6949711"/>
          </a:xfrm>
        </p:grpSpPr>
        <p:sp>
          <p:nvSpPr>
            <p:cNvPr id="4" name="TextBox 4"/>
            <p:cNvSpPr txBox="1"/>
            <p:nvPr/>
          </p:nvSpPr>
          <p:spPr>
            <a:xfrm>
              <a:off x="0" y="0"/>
              <a:ext cx="7849830" cy="1192200"/>
            </a:xfrm>
            <a:prstGeom prst="rect">
              <a:avLst/>
            </a:prstGeom>
          </p:spPr>
          <p:txBody>
            <a:bodyPr lIns="0" tIns="0" rIns="0" bIns="0" rtlCol="0" anchor="t">
              <a:spAutoFit/>
            </a:bodyPr>
            <a:lstStyle/>
            <a:p>
              <a:pPr algn="ctr">
                <a:lnSpc>
                  <a:spcPts val="8310"/>
                </a:lnSpc>
              </a:pPr>
              <a:r>
                <a:rPr lang="en-US" sz="8000" dirty="0" err="1" smtClean="0">
                  <a:solidFill>
                    <a:schemeClr val="bg1"/>
                  </a:solidFill>
                  <a:latin typeface="Muli Semi-Bold" panose="00000700000000000000"/>
                </a:rPr>
                <a:t>Giải</a:t>
              </a:r>
              <a:r>
                <a:rPr lang="en-US" sz="8000" dirty="0" smtClean="0">
                  <a:solidFill>
                    <a:schemeClr val="bg1"/>
                  </a:solidFill>
                  <a:latin typeface="Muli Semi-Bold" panose="00000700000000000000"/>
                </a:rPr>
                <a:t> </a:t>
              </a:r>
              <a:r>
                <a:rPr lang="en-US" sz="8000" dirty="0" err="1" smtClean="0">
                  <a:solidFill>
                    <a:schemeClr val="bg1"/>
                  </a:solidFill>
                  <a:latin typeface="Muli Semi-Bold" panose="00000700000000000000"/>
                </a:rPr>
                <a:t>pháp</a:t>
              </a:r>
              <a:endParaRPr lang="en-US" sz="8000" dirty="0">
                <a:solidFill>
                  <a:schemeClr val="bg1"/>
                </a:solidFill>
                <a:latin typeface="Muli Semi-Bold" panose="00000700000000000000"/>
              </a:endParaRPr>
            </a:p>
          </p:txBody>
        </p:sp>
        <p:sp>
          <p:nvSpPr>
            <p:cNvPr id="5" name="TextBox 5"/>
            <p:cNvSpPr txBox="1"/>
            <p:nvPr/>
          </p:nvSpPr>
          <p:spPr>
            <a:xfrm>
              <a:off x="0" y="4436165"/>
              <a:ext cx="7849830" cy="2513546"/>
            </a:xfrm>
            <a:prstGeom prst="rect">
              <a:avLst/>
            </a:prstGeom>
          </p:spPr>
          <p:txBody>
            <a:bodyPr lIns="0" tIns="0" rIns="0" bIns="0" rtlCol="0" anchor="t">
              <a:spAutoFit/>
            </a:bodyPr>
            <a:lstStyle/>
            <a:p>
              <a:pPr marL="269875" lvl="1">
                <a:lnSpc>
                  <a:spcPts val="3500"/>
                </a:lnSpc>
              </a:pPr>
              <a:r>
                <a:rPr lang="en-US" sz="2500" dirty="0" smtClean="0">
                  <a:solidFill>
                    <a:srgbClr val="FFFFFF"/>
                  </a:solidFill>
                  <a:latin typeface="Muli Extra-Light" panose="00000300000000000000"/>
                </a:rPr>
                <a:t> </a:t>
              </a:r>
              <a:endParaRPr lang="en-US" sz="25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800" dirty="0" err="1" smtClean="0">
                  <a:solidFill>
                    <a:srgbClr val="FFFFFF"/>
                  </a:solidFill>
                  <a:latin typeface="Muli Extra-Light" panose="00000300000000000000"/>
                </a:rPr>
                <a:t>Đến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với</a:t>
              </a:r>
              <a:r>
                <a:rPr lang="en-US" sz="2800" dirty="0" smtClean="0">
                  <a:solidFill>
                    <a:srgbClr val="FFFFFF"/>
                  </a:solidFill>
                  <a:latin typeface="Muli Extra-Light" panose="00000300000000000000"/>
                </a:rPr>
                <a:t> app này </a:t>
              </a:r>
              <a:r>
                <a:rPr lang="en-US" sz="2800" dirty="0" err="1" smtClean="0">
                  <a:solidFill>
                    <a:srgbClr val="FFFFFF"/>
                  </a:solidFill>
                  <a:latin typeface="Muli Extra-Light" panose="00000300000000000000"/>
                </a:rPr>
                <a:t>bạn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sẽ</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thấy</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việc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tiếng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Anh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vô</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cùng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dễ</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dàng</a:t>
              </a:r>
              <a:r>
                <a:rPr lang="en-US" sz="2800" dirty="0">
                  <a:solidFill>
                    <a:srgbClr val="FFFFFF"/>
                  </a:solidFill>
                  <a:latin typeface="Muli Extra-Light" panose="00000300000000000000"/>
                </a:rPr>
                <a:t>.</a:t>
              </a:r>
              <a:endParaRPr lang="en-US" sz="28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800" dirty="0" err="1" smtClean="0">
                  <a:solidFill>
                    <a:srgbClr val="FFFFFF"/>
                  </a:solidFill>
                  <a:latin typeface="Muli Extra-Light" panose="00000300000000000000"/>
                </a:rPr>
                <a:t>Các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lộ</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trình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từ</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cơ</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bản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đến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nâng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cao</a:t>
              </a:r>
              <a:r>
                <a:rPr lang="en-US" sz="2800" dirty="0">
                  <a:solidFill>
                    <a:srgbClr val="FFFFFF"/>
                  </a:solidFill>
                  <a:latin typeface="Muli Extra-Light" panose="00000300000000000000"/>
                </a:rPr>
                <a:t>.</a:t>
              </a:r>
              <a:endParaRPr lang="en-US" sz="28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800" dirty="0" err="1" smtClean="0">
                  <a:solidFill>
                    <a:srgbClr val="FFFFFF"/>
                  </a:solidFill>
                  <a:latin typeface="Muli Extra-Light" panose="00000300000000000000"/>
                </a:rPr>
                <a:t>Các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từ</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vựng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hình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ảnh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âm</a:t>
              </a:r>
              <a:r>
                <a:rPr lang="en-US" sz="2800" dirty="0">
                  <a:solidFill>
                    <a:srgbClr val="FFFFFF"/>
                  </a:solidFill>
                  <a:latin typeface="Muli Extra-Light" panose="00000300000000000000"/>
                </a:rPr>
                <a:t> </a:t>
              </a:r>
              <a:r>
                <a:rPr lang="en-US" sz="2800" dirty="0" err="1" smtClean="0">
                  <a:solidFill>
                    <a:srgbClr val="FFFFFF"/>
                  </a:solidFill>
                  <a:latin typeface="Muli Extra-Light" panose="00000300000000000000"/>
                </a:rPr>
                <a:t>thanh</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phong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phú</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và</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được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cập</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nhật</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thường</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xuyên</a:t>
              </a:r>
              <a:r>
                <a:rPr lang="en-US" sz="2800" dirty="0" smtClean="0">
                  <a:solidFill>
                    <a:srgbClr val="FFFFFF"/>
                  </a:solidFill>
                  <a:latin typeface="Muli Extra-Light" panose="00000300000000000000"/>
                </a:rPr>
                <a:t>.</a:t>
              </a:r>
              <a:endParaRPr lang="en-US" sz="2800" dirty="0" smtClean="0">
                <a:solidFill>
                  <a:srgbClr val="FFFFFF"/>
                </a:solidFill>
                <a:latin typeface="Muli Extra-Light" panose="00000300000000000000"/>
              </a:endParaRPr>
            </a:p>
            <a:p>
              <a:pPr marL="539750" lvl="1" indent="-269875">
                <a:lnSpc>
                  <a:spcPts val="3500"/>
                </a:lnSpc>
                <a:buFont typeface="Arial" panose="020B0604020202020204"/>
                <a:buChar char="•"/>
              </a:pPr>
              <a:r>
                <a:rPr lang="en-US" sz="2800" dirty="0" err="1" smtClean="0">
                  <a:solidFill>
                    <a:srgbClr val="FFFFFF"/>
                  </a:solidFill>
                  <a:latin typeface="Muli Extra-Light" panose="00000300000000000000"/>
                </a:rPr>
                <a:t>Các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tựa</a:t>
              </a:r>
              <a:r>
                <a:rPr lang="en-US" sz="2800" dirty="0" smtClean="0">
                  <a:solidFill>
                    <a:srgbClr val="FFFFFF"/>
                  </a:solidFill>
                  <a:latin typeface="Muli Extra-Light" panose="00000300000000000000"/>
                </a:rPr>
                <a:t> game </a:t>
              </a:r>
              <a:r>
                <a:rPr lang="en-US" sz="2800" dirty="0" err="1" smtClean="0">
                  <a:solidFill>
                    <a:srgbClr val="FFFFFF"/>
                  </a:solidFill>
                  <a:latin typeface="Muli Extra-Light" panose="00000300000000000000"/>
                </a:rPr>
                <a:t>hấp</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dẫn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giúp</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bạn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ôn</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lại</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bài</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học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trước</a:t>
              </a:r>
              <a:r>
                <a:rPr lang="en-US" sz="2800" dirty="0" smtClean="0">
                  <a:solidFill>
                    <a:srgbClr val="FFFFFF"/>
                  </a:solidFill>
                  <a:latin typeface="Muli Extra-Light" panose="00000300000000000000"/>
                </a:rPr>
                <a:t> </a:t>
              </a:r>
              <a:r>
                <a:rPr lang="en-US" sz="2800" dirty="0" err="1" smtClean="0">
                  <a:solidFill>
                    <a:srgbClr val="FFFFFF"/>
                  </a:solidFill>
                  <a:latin typeface="Muli Extra-Light" panose="00000300000000000000"/>
                </a:rPr>
                <a:t>đó</a:t>
              </a:r>
              <a:r>
                <a:rPr lang="en-US" sz="2800" dirty="0" smtClean="0">
                  <a:solidFill>
                    <a:srgbClr val="FFFFFF"/>
                  </a:solidFill>
                  <a:latin typeface="Muli Extra-Light" panose="00000300000000000000"/>
                </a:rPr>
                <a:t>.</a:t>
              </a:r>
              <a:endParaRPr lang="en-US" sz="2800" dirty="0">
                <a:solidFill>
                  <a:srgbClr val="FFFFFF"/>
                </a:solidFill>
                <a:latin typeface="Muli Extra-Light" panose="00000300000000000000"/>
              </a:endParaRPr>
            </a:p>
          </p:txBody>
        </p:sp>
        <p:sp>
          <p:nvSpPr>
            <p:cNvPr id="6" name="AutoShape 6"/>
            <p:cNvSpPr/>
            <p:nvPr/>
          </p:nvSpPr>
          <p:spPr>
            <a:xfrm>
              <a:off x="0" y="3638893"/>
              <a:ext cx="7849830" cy="0"/>
            </a:xfrm>
            <a:prstGeom prst="line">
              <a:avLst/>
            </a:prstGeom>
            <a:ln w="25400" cap="rnd">
              <a:solidFill>
                <a:srgbClr val="10B5BF"/>
              </a:solidFill>
              <a:prstDash val="solid"/>
              <a:headEnd type="none" w="sm" len="sm"/>
              <a:tailEnd type="none" w="sm" len="sm"/>
            </a:ln>
          </p:spPr>
        </p:sp>
      </p:grpSp>
      <p:sp>
        <p:nvSpPr>
          <p:cNvPr id="7" name="Freeform 2"/>
          <p:cNvSpPr/>
          <p:nvPr/>
        </p:nvSpPr>
        <p:spPr>
          <a:xfrm rot="6585397">
            <a:off x="2873301" y="834133"/>
            <a:ext cx="2065824" cy="2603961"/>
          </a:xfrm>
          <a:custGeom>
            <a:avLst/>
            <a:gdLst/>
            <a:ahLst/>
            <a:cxnLst/>
            <a:rect l="l" t="t" r="r" b="b"/>
            <a:pathLst>
              <a:path w="2525842" h="2603961">
                <a:moveTo>
                  <a:pt x="0" y="0"/>
                </a:moveTo>
                <a:lnTo>
                  <a:pt x="2525842" y="0"/>
                </a:lnTo>
                <a:lnTo>
                  <a:pt x="2525842" y="2603961"/>
                </a:lnTo>
                <a:lnTo>
                  <a:pt x="0" y="2603961"/>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6"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1"/>
            <a:stretch>
              <a:fillRect/>
            </a:stretch>
          </a:blipFill>
        </p:spPr>
      </p:sp>
      <p:sp>
        <p:nvSpPr>
          <p:cNvPr id="3" name="TextBox 3"/>
          <p:cNvSpPr txBox="1"/>
          <p:nvPr/>
        </p:nvSpPr>
        <p:spPr>
          <a:xfrm>
            <a:off x="3581400" y="3305175"/>
            <a:ext cx="11385668" cy="3693160"/>
          </a:xfrm>
          <a:prstGeom prst="rect">
            <a:avLst/>
          </a:prstGeom>
        </p:spPr>
        <p:txBody>
          <a:bodyPr wrap="square" lIns="0" tIns="0" rIns="0" bIns="0" rtlCol="0" anchor="t">
            <a:spAutoFit/>
          </a:bodyPr>
          <a:lstStyle/>
          <a:p>
            <a:pPr algn="ctr">
              <a:lnSpc>
                <a:spcPts val="14400"/>
              </a:lnSpc>
            </a:pPr>
            <a:r>
              <a:rPr lang="en-US" sz="12000" dirty="0" smtClean="0">
                <a:solidFill>
                  <a:srgbClr val="FFFFFF"/>
                </a:solidFill>
                <a:latin typeface="Muli Semi-Bold" panose="00000700000000000000"/>
              </a:rPr>
              <a:t>Cách cài đặt, sử dụng app </a:t>
            </a:r>
            <a:endParaRPr lang="en-US" sz="12000" dirty="0">
              <a:solidFill>
                <a:srgbClr val="FFFFFF"/>
              </a:solidFill>
              <a:latin typeface="Muli Semi-Bold" panose="00000700000000000000"/>
            </a:endParaRP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extBox 4"/>
          <p:cNvSpPr txBox="1"/>
          <p:nvPr/>
        </p:nvSpPr>
        <p:spPr>
          <a:xfrm>
            <a:off x="914400" y="1181100"/>
            <a:ext cx="12981940" cy="1384935"/>
          </a:xfrm>
          <a:prstGeom prst="rect">
            <a:avLst/>
          </a:prstGeom>
        </p:spPr>
        <p:txBody>
          <a:bodyPr wrap="square" lIns="0" tIns="0" rIns="0" bIns="0" rtlCol="0" anchor="t">
            <a:spAutoFit/>
          </a:bodyPr>
          <a:p>
            <a:pPr>
              <a:lnSpc>
                <a:spcPts val="10800"/>
              </a:lnSpc>
            </a:pPr>
            <a:r>
              <a:rPr lang="en-US" sz="8000" dirty="0" smtClean="0">
                <a:solidFill>
                  <a:srgbClr val="FFFFFF"/>
                </a:solidFill>
                <a:latin typeface="Muli Semi-Bold" panose="00000700000000000000"/>
              </a:rPr>
              <a:t>Cách cài đặt app</a:t>
            </a:r>
            <a:endParaRPr lang="en-US" sz="8000" dirty="0">
              <a:solidFill>
                <a:srgbClr val="FFFFFF"/>
              </a:solidFill>
              <a:latin typeface="Muli Semi-Bold" panose="00000700000000000000"/>
            </a:endParaRPr>
          </a:p>
        </p:txBody>
      </p:sp>
      <p:sp>
        <p:nvSpPr>
          <p:cNvPr id="15" name="TextBox 5"/>
          <p:cNvSpPr txBox="1"/>
          <p:nvPr/>
        </p:nvSpPr>
        <p:spPr>
          <a:xfrm>
            <a:off x="990600" y="2781300"/>
            <a:ext cx="8484870" cy="1076960"/>
          </a:xfrm>
          <a:prstGeom prst="rect">
            <a:avLst/>
          </a:prstGeom>
        </p:spPr>
        <p:txBody>
          <a:bodyPr wrap="square" lIns="0" tIns="0" rIns="0" bIns="0" rtlCol="0" anchor="t">
            <a:spAutoFit/>
          </a:bodyPr>
          <a:p>
            <a:pPr>
              <a:lnSpc>
                <a:spcPts val="4200"/>
              </a:lnSpc>
            </a:pPr>
            <a:r>
              <a:rPr lang="en-US" sz="2800" dirty="0" smtClean="0">
                <a:solidFill>
                  <a:srgbClr val="10B5BF"/>
                </a:solidFill>
                <a:latin typeface="Muli" panose="00000500000000000000" charset="0"/>
                <a:cs typeface="Muli" panose="00000500000000000000" charset="0"/>
              </a:rPr>
              <a:t>Sau khi có được file apk trên máy tính, hãy làm các bước sau để tiến hành cài đặt:</a:t>
            </a:r>
            <a:endParaRPr lang="en-US" sz="2800" dirty="0" smtClean="0">
              <a:solidFill>
                <a:srgbClr val="10B5BF"/>
              </a:solidFill>
              <a:latin typeface="Muli" panose="00000500000000000000" charset="0"/>
              <a:cs typeface="Muli" panose="00000500000000000000" charset="0"/>
            </a:endParaRPr>
          </a:p>
        </p:txBody>
      </p:sp>
      <p:grpSp>
        <p:nvGrpSpPr>
          <p:cNvPr id="19" name="Group 18"/>
          <p:cNvGrpSpPr/>
          <p:nvPr/>
        </p:nvGrpSpPr>
        <p:grpSpPr>
          <a:xfrm>
            <a:off x="304800" y="8224520"/>
            <a:ext cx="5120005" cy="1076960"/>
            <a:chOff x="480" y="12300"/>
            <a:chExt cx="8063" cy="1696"/>
          </a:xfrm>
        </p:grpSpPr>
        <p:sp>
          <p:nvSpPr>
            <p:cNvPr id="16" name="TextBox 5"/>
            <p:cNvSpPr txBox="1"/>
            <p:nvPr/>
          </p:nvSpPr>
          <p:spPr>
            <a:xfrm>
              <a:off x="1920" y="12300"/>
              <a:ext cx="6623" cy="1696"/>
            </a:xfrm>
            <a:prstGeom prst="rect">
              <a:avLst/>
            </a:prstGeom>
          </p:spPr>
          <p:txBody>
            <a:bodyPr wrap="square" lIns="0" tIns="0" rIns="0" bIns="0" rtlCol="0" anchor="t">
              <a:spAutoFit/>
            </a:bodyPr>
            <a:p>
              <a:pPr>
                <a:lnSpc>
                  <a:spcPts val="4200"/>
                </a:lnSpc>
              </a:pPr>
              <a:r>
                <a:rPr lang="en-US" sz="2800" dirty="0" smtClean="0">
                  <a:solidFill>
                    <a:schemeClr val="bg2"/>
                  </a:solidFill>
                </a:rPr>
                <a:t>Mở điện thoại hoặc trình giả lập điện thoại trên máy tính</a:t>
              </a:r>
              <a:endParaRPr lang="en-US" sz="2800" dirty="0">
                <a:solidFill>
                  <a:schemeClr val="bg2"/>
                </a:solidFill>
                <a:latin typeface="Muli Extra-Light" panose="00000300000000000000"/>
              </a:endParaRPr>
            </a:p>
          </p:txBody>
        </p:sp>
        <p:sp>
          <p:nvSpPr>
            <p:cNvPr id="17" name="Oval 16"/>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1</a:t>
              </a:r>
              <a:endParaRPr lang="en-US" sz="4000"/>
            </a:p>
          </p:txBody>
        </p:sp>
      </p:grpSp>
      <p:grpSp>
        <p:nvGrpSpPr>
          <p:cNvPr id="20" name="Group 19"/>
          <p:cNvGrpSpPr/>
          <p:nvPr/>
        </p:nvGrpSpPr>
        <p:grpSpPr>
          <a:xfrm>
            <a:off x="6172200" y="8224520"/>
            <a:ext cx="5138420" cy="1076960"/>
            <a:chOff x="480" y="12300"/>
            <a:chExt cx="8092" cy="1696"/>
          </a:xfrm>
        </p:grpSpPr>
        <p:sp>
          <p:nvSpPr>
            <p:cNvPr id="21" name="TextBox 5"/>
            <p:cNvSpPr txBox="1"/>
            <p:nvPr/>
          </p:nvSpPr>
          <p:spPr>
            <a:xfrm>
              <a:off x="1920" y="12300"/>
              <a:ext cx="6652" cy="1696"/>
            </a:xfrm>
            <a:prstGeom prst="rect">
              <a:avLst/>
            </a:prstGeom>
          </p:spPr>
          <p:txBody>
            <a:bodyPr wrap="square" lIns="0" tIns="0" rIns="0" bIns="0" rtlCol="0" anchor="t">
              <a:spAutoFit/>
            </a:bodyPr>
            <a:p>
              <a:pPr>
                <a:lnSpc>
                  <a:spcPts val="4200"/>
                </a:lnSpc>
              </a:pPr>
              <a:r>
                <a:rPr lang="en-US" sz="2800" dirty="0" smtClean="0">
                  <a:solidFill>
                    <a:schemeClr val="bg2"/>
                  </a:solidFill>
                </a:rPr>
                <a:t>Truyền file apk vào điện thoại và chạy file đó</a:t>
              </a:r>
              <a:endParaRPr lang="en-US" sz="2800" dirty="0">
                <a:solidFill>
                  <a:schemeClr val="bg2"/>
                </a:solidFill>
                <a:latin typeface="Muli Extra-Light" panose="00000300000000000000"/>
              </a:endParaRPr>
            </a:p>
          </p:txBody>
        </p:sp>
        <p:sp>
          <p:nvSpPr>
            <p:cNvPr id="22" name="Oval 21"/>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2</a:t>
              </a:r>
              <a:endParaRPr lang="en-US" sz="4000"/>
            </a:p>
          </p:txBody>
        </p:sp>
      </p:grpSp>
      <p:grpSp>
        <p:nvGrpSpPr>
          <p:cNvPr id="23" name="Group 22"/>
          <p:cNvGrpSpPr/>
          <p:nvPr/>
        </p:nvGrpSpPr>
        <p:grpSpPr>
          <a:xfrm>
            <a:off x="11963400" y="8224520"/>
            <a:ext cx="5129530" cy="1076960"/>
            <a:chOff x="480" y="12300"/>
            <a:chExt cx="8078" cy="1696"/>
          </a:xfrm>
        </p:grpSpPr>
        <p:sp>
          <p:nvSpPr>
            <p:cNvPr id="24" name="TextBox 5"/>
            <p:cNvSpPr txBox="1"/>
            <p:nvPr/>
          </p:nvSpPr>
          <p:spPr>
            <a:xfrm>
              <a:off x="1920" y="12300"/>
              <a:ext cx="6638" cy="1696"/>
            </a:xfrm>
            <a:prstGeom prst="rect">
              <a:avLst/>
            </a:prstGeom>
          </p:spPr>
          <p:txBody>
            <a:bodyPr wrap="square" lIns="0" tIns="0" rIns="0" bIns="0" rtlCol="0" anchor="t">
              <a:spAutoFit/>
            </a:bodyPr>
            <a:p>
              <a:pPr>
                <a:lnSpc>
                  <a:spcPts val="4200"/>
                </a:lnSpc>
              </a:pPr>
              <a:r>
                <a:rPr lang="en-US" sz="2800" dirty="0">
                  <a:solidFill>
                    <a:schemeClr val="bg2"/>
                  </a:solidFill>
                  <a:cs typeface="+mn-lt"/>
                </a:rPr>
                <a:t>Đợi sau khi cài xong thì bấm vào cái app đã cài </a:t>
              </a:r>
              <a:endParaRPr lang="en-US" sz="2800" dirty="0">
                <a:solidFill>
                  <a:schemeClr val="bg2"/>
                </a:solidFill>
                <a:cs typeface="+mn-lt"/>
              </a:endParaRPr>
            </a:p>
          </p:txBody>
        </p:sp>
        <p:sp>
          <p:nvSpPr>
            <p:cNvPr id="25" name="Oval 24"/>
            <p:cNvSpPr/>
            <p:nvPr/>
          </p:nvSpPr>
          <p:spPr>
            <a:xfrm>
              <a:off x="480" y="12571"/>
              <a:ext cx="1155" cy="1155"/>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4000"/>
                <a:t>3</a:t>
              </a:r>
              <a:endParaRPr lang="en-US" sz="4000"/>
            </a:p>
          </p:txBody>
        </p:sp>
      </p:grpSp>
      <p:pic>
        <p:nvPicPr>
          <p:cNvPr id="26" name="Picture 25" descr="capture_016"/>
          <p:cNvPicPr>
            <a:picLocks noChangeAspect="1"/>
          </p:cNvPicPr>
          <p:nvPr/>
        </p:nvPicPr>
        <p:blipFill>
          <a:blip r:embed="rId1"/>
          <a:stretch>
            <a:fillRect/>
          </a:stretch>
        </p:blipFill>
        <p:spPr>
          <a:xfrm>
            <a:off x="1524000" y="4033520"/>
            <a:ext cx="2672715" cy="4258945"/>
          </a:xfrm>
          <a:prstGeom prst="rect">
            <a:avLst/>
          </a:prstGeom>
        </p:spPr>
      </p:pic>
      <p:pic>
        <p:nvPicPr>
          <p:cNvPr id="28" name="Picture 27" descr="capture_017"/>
          <p:cNvPicPr>
            <a:picLocks noChangeAspect="1"/>
          </p:cNvPicPr>
          <p:nvPr/>
        </p:nvPicPr>
        <p:blipFill>
          <a:blip r:embed="rId2"/>
          <a:stretch>
            <a:fillRect/>
          </a:stretch>
        </p:blipFill>
        <p:spPr>
          <a:xfrm>
            <a:off x="6553200" y="4039235"/>
            <a:ext cx="3928745" cy="4184015"/>
          </a:xfrm>
          <a:prstGeom prst="rect">
            <a:avLst/>
          </a:prstGeom>
        </p:spPr>
      </p:pic>
      <p:pic>
        <p:nvPicPr>
          <p:cNvPr id="29" name="Picture 28" descr="capture_018"/>
          <p:cNvPicPr>
            <a:picLocks noChangeAspect="1"/>
          </p:cNvPicPr>
          <p:nvPr/>
        </p:nvPicPr>
        <p:blipFill>
          <a:blip r:embed="rId3"/>
          <a:stretch>
            <a:fillRect/>
          </a:stretch>
        </p:blipFill>
        <p:spPr>
          <a:xfrm>
            <a:off x="13258800" y="4039235"/>
            <a:ext cx="2694940" cy="4184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000" fill="hold">
                                          <p:stCondLst>
                                            <p:cond delay="0"/>
                                          </p:stCondLst>
                                        </p:cTn>
                                        <p:tgtEl>
                                          <p:spTgt spid="14"/>
                                        </p:tgtEl>
                                        <p:attrNameLst>
                                          <p:attrName>style.visibility</p:attrName>
                                        </p:attrNameLst>
                                      </p:cBhvr>
                                      <p:to>
                                        <p:strVal val="visible"/>
                                      </p:to>
                                    </p:set>
                                    <p:animEffect transition="in" filter="wedge">
                                      <p:cBhvr>
                                        <p:cTn id="7" dur="1000"/>
                                        <p:tgtEl>
                                          <p:spTgt spid="14"/>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fltVal val="0"/>
                                          </p:val>
                                        </p:tav>
                                        <p:tav tm="100000">
                                          <p:val>
                                            <p:strVal val="#ppt_w"/>
                                          </p:val>
                                        </p:tav>
                                      </p:tavLst>
                                    </p:anim>
                                    <p:anim calcmode="lin" valueType="num">
                                      <p:cBhvr>
                                        <p:cTn id="11" dur="1000" fill="hold"/>
                                        <p:tgtEl>
                                          <p:spTgt spid="15"/>
                                        </p:tgtEl>
                                        <p:attrNameLst>
                                          <p:attrName>ppt_h</p:attrName>
                                        </p:attrNameLst>
                                      </p:cBhvr>
                                      <p:tavLst>
                                        <p:tav tm="0">
                                          <p:val>
                                            <p:fltVal val="0"/>
                                          </p:val>
                                        </p:tav>
                                        <p:tav tm="100000">
                                          <p:val>
                                            <p:strVal val="#ppt_h"/>
                                          </p:val>
                                        </p:tav>
                                      </p:tavLst>
                                    </p:anim>
                                    <p:anim calcmode="lin" valueType="num">
                                      <p:cBhvr>
                                        <p:cTn id="12" dur="1000" fill="hold"/>
                                        <p:tgtEl>
                                          <p:spTgt spid="15"/>
                                        </p:tgtEl>
                                        <p:attrNameLst>
                                          <p:attrName>style.rotation</p:attrName>
                                        </p:attrNameLst>
                                      </p:cBhvr>
                                      <p:tavLst>
                                        <p:tav tm="0">
                                          <p:val>
                                            <p:fltVal val="90"/>
                                          </p:val>
                                        </p:tav>
                                        <p:tav tm="100000">
                                          <p:val>
                                            <p:fltVal val="0"/>
                                          </p:val>
                                        </p:tav>
                                      </p:tavLst>
                                    </p:anim>
                                    <p:animEffect transition="in" filter="fade">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5" grpId="1"/>
      <p:bldP spid="1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3568</Words>
  <Application>WPS Presentation</Application>
  <PresentationFormat>Custom</PresentationFormat>
  <Paragraphs>203</Paragraphs>
  <Slides>21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Muli</vt:lpstr>
      <vt:lpstr>Muli Semi-Bold</vt:lpstr>
      <vt:lpstr>Muli Extra-Light</vt:lpstr>
      <vt:lpstr>Muli</vt:lpstr>
      <vt:lpstr>Arial</vt:lpstr>
      <vt:lpstr>Microsoft YaHei</vt:lpstr>
      <vt:lpstr>Arial Unicode MS</vt:lpstr>
      <vt:lpstr>Calibri</vt:lpstr>
      <vt:lpstr>Microsoft Sans Serif</vt:lpstr>
      <vt:lpstr>Muli Extra-Light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Thành phần 3D Công nghệ 5G Bản thuyết trình</dc:title>
  <dc:creator/>
  <cp:lastModifiedBy>User</cp:lastModifiedBy>
  <cp:revision>59</cp:revision>
  <dcterms:created xsi:type="dcterms:W3CDTF">2006-08-16T00:00:00Z</dcterms:created>
  <dcterms:modified xsi:type="dcterms:W3CDTF">2023-11-30T17:35:51Z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C1E12E6DE4DB4678849826EF08A149BA_12</vt:lpwstr>
  </property>
  <property fmtid="{D5CDD505-2E9C-101B-9397-08002B2CF9AE}" pid="3" name="KSOProductBuildVer">
    <vt:lpwstr>1033-12.2.0.13306</vt:lpwstr>
  </property>
</Properties>
</file>